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5"/>
    <p:sldMasterId id="2147483665" r:id="rId6"/>
  </p:sldMasterIdLst>
  <p:notesMasterIdLst>
    <p:notesMasterId r:id="rId69"/>
  </p:notesMasterIdLst>
  <p:sldIdLst>
    <p:sldId id="266" r:id="rId7"/>
    <p:sldId id="375" r:id="rId8"/>
    <p:sldId id="354" r:id="rId9"/>
    <p:sldId id="347" r:id="rId10"/>
    <p:sldId id="328" r:id="rId11"/>
    <p:sldId id="355" r:id="rId12"/>
    <p:sldId id="356" r:id="rId13"/>
    <p:sldId id="357" r:id="rId14"/>
    <p:sldId id="358" r:id="rId15"/>
    <p:sldId id="359" r:id="rId16"/>
    <p:sldId id="334" r:id="rId17"/>
    <p:sldId id="348" r:id="rId18"/>
    <p:sldId id="384" r:id="rId19"/>
    <p:sldId id="385" r:id="rId20"/>
    <p:sldId id="386" r:id="rId21"/>
    <p:sldId id="387" r:id="rId22"/>
    <p:sldId id="388" r:id="rId23"/>
    <p:sldId id="369" r:id="rId24"/>
    <p:sldId id="366" r:id="rId25"/>
    <p:sldId id="293" r:id="rId26"/>
    <p:sldId id="281" r:id="rId27"/>
    <p:sldId id="315" r:id="rId28"/>
    <p:sldId id="370" r:id="rId29"/>
    <p:sldId id="311" r:id="rId30"/>
    <p:sldId id="312" r:id="rId31"/>
    <p:sldId id="313" r:id="rId32"/>
    <p:sldId id="314" r:id="rId33"/>
    <p:sldId id="374" r:id="rId34"/>
    <p:sldId id="306" r:id="rId35"/>
    <p:sldId id="307" r:id="rId36"/>
    <p:sldId id="308" r:id="rId37"/>
    <p:sldId id="309" r:id="rId38"/>
    <p:sldId id="372" r:id="rId39"/>
    <p:sldId id="288" r:id="rId40"/>
    <p:sldId id="289" r:id="rId41"/>
    <p:sldId id="290" r:id="rId42"/>
    <p:sldId id="291" r:id="rId43"/>
    <p:sldId id="373" r:id="rId44"/>
    <p:sldId id="300" r:id="rId45"/>
    <p:sldId id="301" r:id="rId46"/>
    <p:sldId id="302" r:id="rId47"/>
    <p:sldId id="303" r:id="rId48"/>
    <p:sldId id="367" r:id="rId49"/>
    <p:sldId id="368" r:id="rId50"/>
    <p:sldId id="360" r:id="rId51"/>
    <p:sldId id="319" r:id="rId52"/>
    <p:sldId id="361" r:id="rId53"/>
    <p:sldId id="341" r:id="rId54"/>
    <p:sldId id="279" r:id="rId55"/>
    <p:sldId id="265" r:id="rId56"/>
    <p:sldId id="304" r:id="rId57"/>
    <p:sldId id="364" r:id="rId58"/>
    <p:sldId id="352" r:id="rId59"/>
    <p:sldId id="365" r:id="rId60"/>
    <p:sldId id="259" r:id="rId61"/>
    <p:sldId id="376" r:id="rId62"/>
    <p:sldId id="378" r:id="rId63"/>
    <p:sldId id="382" r:id="rId64"/>
    <p:sldId id="380" r:id="rId65"/>
    <p:sldId id="381" r:id="rId66"/>
    <p:sldId id="383" r:id="rId67"/>
    <p:sldId id="316" r:id="rId68"/>
  </p:sldIdLst>
  <p:sldSz cx="9144000" cy="6858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69240"/>
    <a:srgbClr val="FFEBDB"/>
    <a:srgbClr val="FFD0AA"/>
    <a:srgbClr val="FFBE86"/>
    <a:srgbClr val="6D9C3C"/>
    <a:srgbClr val="3D7E3A"/>
    <a:srgbClr val="FFFFFF"/>
    <a:srgbClr val="AAE3C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714F8F4-1146-B0DE-58AD-19300F47F9BE}" v="1" dt="2024-11-13T01:10:36.634"/>
    <p1510:client id="{A82842D7-E223-6E14-E4A4-114D4B15A31E}" v="1" dt="2024-11-12T00:51:43.55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926" autoAdjust="0"/>
    <p:restoredTop sz="94151" autoAdjust="0"/>
  </p:normalViewPr>
  <p:slideViewPr>
    <p:cSldViewPr snapToGrid="0" showGuides="1">
      <p:cViewPr varScale="1">
        <p:scale>
          <a:sx n="106" d="100"/>
          <a:sy n="106" d="100"/>
        </p:scale>
        <p:origin x="2094" y="108"/>
      </p:cViewPr>
      <p:guideLst/>
    </p:cSldViewPr>
  </p:slideViewPr>
  <p:outlineViewPr>
    <p:cViewPr>
      <p:scale>
        <a:sx n="33" d="100"/>
        <a:sy n="33" d="100"/>
      </p:scale>
      <p:origin x="0" y="0"/>
    </p:cViewPr>
    <p:sldLst>
      <p:sld r:id="rId1" collapse="1"/>
      <p:sld r:id="rId2" collapse="1"/>
      <p:sld r:id="rId3" collapse="1"/>
      <p:sld r:id="rId4" collapse="1"/>
      <p:sld r:id="rId5" collapse="1"/>
      <p:sld r:id="rId6" collapse="1"/>
      <p:sld r:id="rId7" collapse="1"/>
      <p:sld r:id="rId8" collapse="1"/>
      <p:sld r:id="rId9" collapse="1"/>
      <p:sld r:id="rId10" collapse="1"/>
      <p:sld r:id="rId11" collapse="1"/>
      <p:sld r:id="rId12" collapse="1"/>
      <p:sld r:id="rId13" collapse="1"/>
      <p:sld r:id="rId14" collapse="1"/>
      <p:sld r:id="rId15" collapse="1"/>
      <p:sld r:id="rId16" collapse="1"/>
      <p:sld r:id="rId17" collapse="1"/>
      <p:sld r:id="rId18" collapse="1"/>
      <p:sld r:id="rId19" collapse="1"/>
      <p:sld r:id="rId20" collapse="1"/>
      <p:sld r:id="rId21" collapse="1"/>
      <p:sld r:id="rId22" collapse="1"/>
      <p:sld r:id="rId23" collapse="1"/>
      <p:sld r:id="rId24" collapse="1"/>
      <p:sld r:id="rId25" collapse="1"/>
      <p:sld r:id="rId26" collapse="1"/>
      <p:sld r:id="rId27" collapse="1"/>
      <p:sld r:id="rId28" collapse="1"/>
      <p:sld r:id="rId29" collapse="1"/>
      <p:sld r:id="rId30" collapse="1"/>
      <p:sld r:id="rId31" collapse="1"/>
      <p:sld r:id="rId32" collapse="1"/>
      <p:sld r:id="rId33" collapse="1"/>
      <p:sld r:id="rId34" collapse="1"/>
      <p:sld r:id="rId35" collapse="1"/>
      <p:sld r:id="rId36" collapse="1"/>
      <p:sld r:id="rId37" collapse="1"/>
      <p:sld r:id="rId38" collapse="1"/>
      <p:sld r:id="rId39" collapse="1"/>
      <p:sld r:id="rId40" collapse="1"/>
      <p:sld r:id="rId41" collapse="1"/>
      <p:sld r:id="rId42" collapse="1"/>
      <p:sld r:id="rId43" collapse="1"/>
      <p:sld r:id="rId44" collapse="1"/>
      <p:sld r:id="rId45" collapse="1"/>
      <p:sld r:id="rId46" collapse="1"/>
      <p:sld r:id="rId47" collapse="1"/>
      <p:sld r:id="rId48" collapse="1"/>
      <p:sld r:id="rId49" collapse="1"/>
      <p:sld r:id="rId50" collapse="1"/>
      <p:sld r:id="rId51" collapse="1"/>
      <p:sld r:id="rId52" collapse="1"/>
      <p:sld r:id="rId53" collapse="1"/>
      <p:sld r:id="rId54" collapse="1"/>
      <p:sld r:id="rId55" collapse="1"/>
      <p:sld r:id="rId56" collapse="1"/>
      <p:sld r:id="rId57" collapse="1"/>
      <p:sld r:id="rId58" collapse="1"/>
      <p:sld r:id="rId59" collapse="1"/>
      <p:sld r:id="rId60" collapse="1"/>
      <p:sld r:id="rId61" collapse="1"/>
      <p:sld r:id="rId62" collapse="1"/>
    </p:sldLst>
  </p:outlineViewPr>
  <p:notesTextViewPr>
    <p:cViewPr>
      <p:scale>
        <a:sx n="3" d="2"/>
        <a:sy n="3" d="2"/>
      </p:scale>
      <p:origin x="0" y="0"/>
    </p:cViewPr>
  </p:notesTextViewPr>
  <p:sorterViewPr>
    <p:cViewPr>
      <p:scale>
        <a:sx n="100" d="100"/>
        <a:sy n="100" d="100"/>
      </p:scale>
      <p:origin x="0" y="-31908"/>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slide" Target="slides/slide57.xml"/><Relationship Id="rId68" Type="http://schemas.openxmlformats.org/officeDocument/2006/relationships/slide" Target="slides/slide62.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66" Type="http://schemas.openxmlformats.org/officeDocument/2006/relationships/slide" Target="slides/slide60.xml"/><Relationship Id="rId74" Type="http://schemas.microsoft.com/office/2016/11/relationships/changesInfo" Target="changesInfos/changesInfo1.xml"/><Relationship Id="rId5" Type="http://schemas.openxmlformats.org/officeDocument/2006/relationships/slideMaster" Target="slideMasters/slideMaster1.xml"/><Relationship Id="rId61" Type="http://schemas.openxmlformats.org/officeDocument/2006/relationships/slide" Target="slides/slide55.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slide" Target="slides/slide58.xml"/><Relationship Id="rId69" Type="http://schemas.openxmlformats.org/officeDocument/2006/relationships/notesMaster" Target="notesMasters/notesMaster1.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slide" Target="slides/slide6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presProps" Target="presProps.xml"/><Relationship Id="rId75"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tableStyles" Target="tableStyles.xml"/><Relationship Id="rId4" Type="http://schemas.openxmlformats.org/officeDocument/2006/relationships/customXml" Target="../customXml/item4.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 Type="http://schemas.openxmlformats.org/officeDocument/2006/relationships/slide" Target="slides/slide1.xml"/><Relationship Id="rId71" Type="http://schemas.openxmlformats.org/officeDocument/2006/relationships/viewProps" Target="viewProps.xml"/></Relationships>
</file>

<file path=ppt/_rels/viewProps.xml.rels><?xml version="1.0" encoding="UTF-8" standalone="yes"?>
<Relationships xmlns="http://schemas.openxmlformats.org/package/2006/relationships"><Relationship Id="rId13" Type="http://schemas.openxmlformats.org/officeDocument/2006/relationships/slide" Target="slides/slide13.xml"/><Relationship Id="rId18" Type="http://schemas.openxmlformats.org/officeDocument/2006/relationships/slide" Target="slides/slide18.xml"/><Relationship Id="rId26" Type="http://schemas.openxmlformats.org/officeDocument/2006/relationships/slide" Target="slides/slide26.xml"/><Relationship Id="rId39" Type="http://schemas.openxmlformats.org/officeDocument/2006/relationships/slide" Target="slides/slide39.xml"/><Relationship Id="rId21" Type="http://schemas.openxmlformats.org/officeDocument/2006/relationships/slide" Target="slides/slide21.xml"/><Relationship Id="rId34" Type="http://schemas.openxmlformats.org/officeDocument/2006/relationships/slide" Target="slides/slide34.xml"/><Relationship Id="rId42" Type="http://schemas.openxmlformats.org/officeDocument/2006/relationships/slide" Target="slides/slide42.xml"/><Relationship Id="rId47" Type="http://schemas.openxmlformats.org/officeDocument/2006/relationships/slide" Target="slides/slide47.xml"/><Relationship Id="rId50" Type="http://schemas.openxmlformats.org/officeDocument/2006/relationships/slide" Target="slides/slide50.xml"/><Relationship Id="rId55" Type="http://schemas.openxmlformats.org/officeDocument/2006/relationships/slide" Target="slides/slide55.xml"/><Relationship Id="rId7" Type="http://schemas.openxmlformats.org/officeDocument/2006/relationships/slide" Target="slides/slide7.xml"/><Relationship Id="rId2" Type="http://schemas.openxmlformats.org/officeDocument/2006/relationships/slide" Target="slides/slide2.xml"/><Relationship Id="rId16" Type="http://schemas.openxmlformats.org/officeDocument/2006/relationships/slide" Target="slides/slide16.xml"/><Relationship Id="rId29" Type="http://schemas.openxmlformats.org/officeDocument/2006/relationships/slide" Target="slides/slide29.xml"/><Relationship Id="rId11" Type="http://schemas.openxmlformats.org/officeDocument/2006/relationships/slide" Target="slides/slide11.xml"/><Relationship Id="rId24" Type="http://schemas.openxmlformats.org/officeDocument/2006/relationships/slide" Target="slides/slide24.xml"/><Relationship Id="rId32" Type="http://schemas.openxmlformats.org/officeDocument/2006/relationships/slide" Target="slides/slide32.xml"/><Relationship Id="rId37" Type="http://schemas.openxmlformats.org/officeDocument/2006/relationships/slide" Target="slides/slide37.xml"/><Relationship Id="rId40" Type="http://schemas.openxmlformats.org/officeDocument/2006/relationships/slide" Target="slides/slide40.xml"/><Relationship Id="rId45" Type="http://schemas.openxmlformats.org/officeDocument/2006/relationships/slide" Target="slides/slide45.xml"/><Relationship Id="rId53" Type="http://schemas.openxmlformats.org/officeDocument/2006/relationships/slide" Target="slides/slide53.xml"/><Relationship Id="rId58" Type="http://schemas.openxmlformats.org/officeDocument/2006/relationships/slide" Target="slides/slide58.xml"/><Relationship Id="rId5" Type="http://schemas.openxmlformats.org/officeDocument/2006/relationships/slide" Target="slides/slide5.xml"/><Relationship Id="rId61" Type="http://schemas.openxmlformats.org/officeDocument/2006/relationships/slide" Target="slides/slide61.xml"/><Relationship Id="rId19" Type="http://schemas.openxmlformats.org/officeDocument/2006/relationships/slide" Target="slides/slide19.xml"/><Relationship Id="rId14" Type="http://schemas.openxmlformats.org/officeDocument/2006/relationships/slide" Target="slides/slide14.xml"/><Relationship Id="rId22" Type="http://schemas.openxmlformats.org/officeDocument/2006/relationships/slide" Target="slides/slide22.xml"/><Relationship Id="rId27" Type="http://schemas.openxmlformats.org/officeDocument/2006/relationships/slide" Target="slides/slide27.xml"/><Relationship Id="rId30" Type="http://schemas.openxmlformats.org/officeDocument/2006/relationships/slide" Target="slides/slide30.xml"/><Relationship Id="rId35" Type="http://schemas.openxmlformats.org/officeDocument/2006/relationships/slide" Target="slides/slide35.xml"/><Relationship Id="rId43" Type="http://schemas.openxmlformats.org/officeDocument/2006/relationships/slide" Target="slides/slide43.xml"/><Relationship Id="rId48" Type="http://schemas.openxmlformats.org/officeDocument/2006/relationships/slide" Target="slides/slide48.xml"/><Relationship Id="rId56" Type="http://schemas.openxmlformats.org/officeDocument/2006/relationships/slide" Target="slides/slide56.xml"/><Relationship Id="rId8" Type="http://schemas.openxmlformats.org/officeDocument/2006/relationships/slide" Target="slides/slide8.xml"/><Relationship Id="rId51" Type="http://schemas.openxmlformats.org/officeDocument/2006/relationships/slide" Target="slides/slide51.xml"/><Relationship Id="rId3" Type="http://schemas.openxmlformats.org/officeDocument/2006/relationships/slide" Target="slides/slide3.xml"/><Relationship Id="rId12" Type="http://schemas.openxmlformats.org/officeDocument/2006/relationships/slide" Target="slides/slide12.xml"/><Relationship Id="rId17" Type="http://schemas.openxmlformats.org/officeDocument/2006/relationships/slide" Target="slides/slide17.xml"/><Relationship Id="rId25" Type="http://schemas.openxmlformats.org/officeDocument/2006/relationships/slide" Target="slides/slide25.xml"/><Relationship Id="rId33" Type="http://schemas.openxmlformats.org/officeDocument/2006/relationships/slide" Target="slides/slide33.xml"/><Relationship Id="rId38" Type="http://schemas.openxmlformats.org/officeDocument/2006/relationships/slide" Target="slides/slide38.xml"/><Relationship Id="rId46" Type="http://schemas.openxmlformats.org/officeDocument/2006/relationships/slide" Target="slides/slide46.xml"/><Relationship Id="rId59" Type="http://schemas.openxmlformats.org/officeDocument/2006/relationships/slide" Target="slides/slide59.xml"/><Relationship Id="rId20" Type="http://schemas.openxmlformats.org/officeDocument/2006/relationships/slide" Target="slides/slide20.xml"/><Relationship Id="rId41" Type="http://schemas.openxmlformats.org/officeDocument/2006/relationships/slide" Target="slides/slide41.xml"/><Relationship Id="rId54" Type="http://schemas.openxmlformats.org/officeDocument/2006/relationships/slide" Target="slides/slide54.xml"/><Relationship Id="rId62" Type="http://schemas.openxmlformats.org/officeDocument/2006/relationships/slide" Target="slides/slide62.xml"/><Relationship Id="rId1" Type="http://schemas.openxmlformats.org/officeDocument/2006/relationships/slide" Target="slides/slide1.xml"/><Relationship Id="rId6" Type="http://schemas.openxmlformats.org/officeDocument/2006/relationships/slide" Target="slides/slide6.xml"/><Relationship Id="rId15" Type="http://schemas.openxmlformats.org/officeDocument/2006/relationships/slide" Target="slides/slide15.xml"/><Relationship Id="rId23" Type="http://schemas.openxmlformats.org/officeDocument/2006/relationships/slide" Target="slides/slide23.xml"/><Relationship Id="rId28" Type="http://schemas.openxmlformats.org/officeDocument/2006/relationships/slide" Target="slides/slide28.xml"/><Relationship Id="rId36" Type="http://schemas.openxmlformats.org/officeDocument/2006/relationships/slide" Target="slides/slide36.xml"/><Relationship Id="rId49" Type="http://schemas.openxmlformats.org/officeDocument/2006/relationships/slide" Target="slides/slide49.xml"/><Relationship Id="rId57" Type="http://schemas.openxmlformats.org/officeDocument/2006/relationships/slide" Target="slides/slide57.xml"/><Relationship Id="rId10" Type="http://schemas.openxmlformats.org/officeDocument/2006/relationships/slide" Target="slides/slide10.xml"/><Relationship Id="rId31" Type="http://schemas.openxmlformats.org/officeDocument/2006/relationships/slide" Target="slides/slide31.xml"/><Relationship Id="rId44" Type="http://schemas.openxmlformats.org/officeDocument/2006/relationships/slide" Target="slides/slide44.xml"/><Relationship Id="rId52" Type="http://schemas.openxmlformats.org/officeDocument/2006/relationships/slide" Target="slides/slide52.xml"/><Relationship Id="rId60" Type="http://schemas.openxmlformats.org/officeDocument/2006/relationships/slide" Target="slides/slide60.xml"/><Relationship Id="rId4" Type="http://schemas.openxmlformats.org/officeDocument/2006/relationships/slide" Target="slides/slide4.xml"/><Relationship Id="rId9" Type="http://schemas.openxmlformats.org/officeDocument/2006/relationships/slide" Target="slides/slide9.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Inagaki Mineko/稲垣 峰子(MELCO/名電 ＳＴＣ)" userId="S::yp37466@ad.melco.co.jp::3119161d-e2bf-4659-8e6a-eebbe54926cc" providerId="AD" clId="Web-{A82842D7-E223-6E14-E4A4-114D4B15A31E}"/>
    <pc:docChg chg="addSld">
      <pc:chgData name="Inagaki Mineko/稲垣 峰子(MELCO/名電 ＳＴＣ)" userId="S::yp37466@ad.melco.co.jp::3119161d-e2bf-4659-8e6a-eebbe54926cc" providerId="AD" clId="Web-{A82842D7-E223-6E14-E4A4-114D4B15A31E}" dt="2024-11-12T00:51:43.553" v="0"/>
      <pc:docMkLst>
        <pc:docMk/>
      </pc:docMkLst>
      <pc:sldChg chg="new">
        <pc:chgData name="Inagaki Mineko/稲垣 峰子(MELCO/名電 ＳＴＣ)" userId="S::yp37466@ad.melco.co.jp::3119161d-e2bf-4659-8e6a-eebbe54926cc" providerId="AD" clId="Web-{A82842D7-E223-6E14-E4A4-114D4B15A31E}" dt="2024-11-12T00:51:43.553" v="0"/>
        <pc:sldMkLst>
          <pc:docMk/>
          <pc:sldMk cId="4116640100" sldId="389"/>
        </pc:sldMkLst>
      </pc:sldChg>
    </pc:docChg>
  </pc:docChgLst>
  <pc:docChgLst>
    <pc:chgData name="Inagaki Mineko/稲垣 峰子(MELCO/名電 ＳＴＣ)" userId="S::yp37466@ad.melco.co.jp::3119161d-e2bf-4659-8e6a-eebbe54926cc" providerId="AD" clId="Web-{6714F8F4-1146-B0DE-58AD-19300F47F9BE}"/>
    <pc:docChg chg="delSld">
      <pc:chgData name="Inagaki Mineko/稲垣 峰子(MELCO/名電 ＳＴＣ)" userId="S::yp37466@ad.melco.co.jp::3119161d-e2bf-4659-8e6a-eebbe54926cc" providerId="AD" clId="Web-{6714F8F4-1146-B0DE-58AD-19300F47F9BE}" dt="2024-11-13T01:10:36.634" v="0"/>
      <pc:docMkLst>
        <pc:docMk/>
      </pc:docMkLst>
      <pc:sldChg chg="del">
        <pc:chgData name="Inagaki Mineko/稲垣 峰子(MELCO/名電 ＳＴＣ)" userId="S::yp37466@ad.melco.co.jp::3119161d-e2bf-4659-8e6a-eebbe54926cc" providerId="AD" clId="Web-{6714F8F4-1146-B0DE-58AD-19300F47F9BE}" dt="2024-11-13T01:10:36.634" v="0"/>
        <pc:sldMkLst>
          <pc:docMk/>
          <pc:sldMk cId="4116640100" sldId="389"/>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CCC1B03-5252-442B-8A71-F77C2F2C40FE}" type="datetimeFigureOut">
              <a:rPr kumimoji="1" lang="ja-JP" altLang="en-US" smtClean="0"/>
              <a:t>2024/11/12</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4F36E0A-C092-4A15-9F57-EE731D877802}" type="slidenum">
              <a:rPr kumimoji="1" lang="ja-JP" altLang="en-US" smtClean="0"/>
              <a:t>‹#›</a:t>
            </a:fld>
            <a:endParaRPr kumimoji="1" lang="ja-JP" altLang="en-US"/>
          </a:p>
        </p:txBody>
      </p:sp>
    </p:spTree>
    <p:extLst>
      <p:ext uri="{BB962C8B-B14F-4D97-AF65-F5344CB8AC3E}">
        <p14:creationId xmlns:p14="http://schemas.microsoft.com/office/powerpoint/2010/main" val="2247565201"/>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434B59-73DF-4945-9AF4-7590A301A2ED}" type="slidenum">
              <a:rPr kumimoji="1" lang="ja-JP" altLang="en-US" sz="1200" b="0" i="0" u="none" strike="noStrike" kern="1200" cap="none" spc="0" normalizeH="0" baseline="0" noProof="0" smtClean="0">
                <a:ln>
                  <a:noFill/>
                </a:ln>
                <a:solidFill>
                  <a:prstClr val="black"/>
                </a:solidFill>
                <a:effectLst/>
                <a:uLnTx/>
                <a:uFillTx/>
                <a:latin typeface="Calibri" panose="020F0502020204030204"/>
                <a:ea typeface="ＭＳ Ｐゴシック" panose="020B0600070205080204"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1" lang="ja-JP" altLang="en-US" sz="12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50" charset="-128"/>
              <a:cs typeface="+mn-cs"/>
            </a:endParaRPr>
          </a:p>
        </p:txBody>
      </p:sp>
    </p:spTree>
    <p:extLst>
      <p:ext uri="{BB962C8B-B14F-4D97-AF65-F5344CB8AC3E}">
        <p14:creationId xmlns:p14="http://schemas.microsoft.com/office/powerpoint/2010/main" val="10618447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F4F36E0A-C092-4A15-9F57-EE731D877802}" type="slidenum">
              <a:rPr kumimoji="1" lang="ja-JP" altLang="en-US" smtClean="0"/>
              <a:t>6</a:t>
            </a:fld>
            <a:endParaRPr kumimoji="1" lang="ja-JP" altLang="en-US"/>
          </a:p>
        </p:txBody>
      </p:sp>
    </p:spTree>
    <p:extLst>
      <p:ext uri="{BB962C8B-B14F-4D97-AF65-F5344CB8AC3E}">
        <p14:creationId xmlns:p14="http://schemas.microsoft.com/office/powerpoint/2010/main" val="17815120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F4F36E0A-C092-4A15-9F57-EE731D877802}" type="slidenum">
              <a:rPr kumimoji="1" lang="ja-JP" altLang="en-US" smtClean="0"/>
              <a:t>10</a:t>
            </a:fld>
            <a:endParaRPr kumimoji="1" lang="ja-JP" altLang="en-US"/>
          </a:p>
        </p:txBody>
      </p:sp>
    </p:spTree>
    <p:extLst>
      <p:ext uri="{BB962C8B-B14F-4D97-AF65-F5344CB8AC3E}">
        <p14:creationId xmlns:p14="http://schemas.microsoft.com/office/powerpoint/2010/main" val="27006307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F4F36E0A-C092-4A15-9F57-EE731D877802}" type="slidenum">
              <a:rPr kumimoji="1" lang="ja-JP" altLang="en-US" smtClean="0"/>
              <a:t>38</a:t>
            </a:fld>
            <a:endParaRPr kumimoji="1" lang="ja-JP" altLang="en-US"/>
          </a:p>
        </p:txBody>
      </p:sp>
    </p:spTree>
    <p:extLst>
      <p:ext uri="{BB962C8B-B14F-4D97-AF65-F5344CB8AC3E}">
        <p14:creationId xmlns:p14="http://schemas.microsoft.com/office/powerpoint/2010/main" val="26867033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434B59-73DF-4945-9AF4-7590A301A2ED}" type="slidenum">
              <a:rPr kumimoji="1" lang="ja-JP" altLang="en-US" sz="1200" b="0" i="0" u="none" strike="noStrike" kern="1200" cap="none" spc="0" normalizeH="0" baseline="0" noProof="0" smtClean="0">
                <a:ln>
                  <a:noFill/>
                </a:ln>
                <a:solidFill>
                  <a:prstClr val="black"/>
                </a:solidFill>
                <a:effectLst/>
                <a:uLnTx/>
                <a:uFillTx/>
                <a:latin typeface="Calibri" panose="020F0502020204030204"/>
                <a:ea typeface="ＭＳ Ｐゴシック" panose="020B0600070205080204"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1" lang="ja-JP" altLang="en-US" sz="12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50" charset="-128"/>
              <a:cs typeface="+mn-cs"/>
            </a:endParaRPr>
          </a:p>
        </p:txBody>
      </p:sp>
    </p:spTree>
    <p:extLst>
      <p:ext uri="{BB962C8B-B14F-4D97-AF65-F5344CB8AC3E}">
        <p14:creationId xmlns:p14="http://schemas.microsoft.com/office/powerpoint/2010/main" val="3638424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49434B59-73DF-4945-9AF4-7590A301A2ED}" type="slidenum">
              <a:rPr kumimoji="1" lang="ja-JP" altLang="en-US" smtClean="0"/>
              <a:t>62</a:t>
            </a:fld>
            <a:endParaRPr kumimoji="1" lang="ja-JP" altLang="en-US"/>
          </a:p>
        </p:txBody>
      </p:sp>
    </p:spTree>
    <p:extLst>
      <p:ext uri="{BB962C8B-B14F-4D97-AF65-F5344CB8AC3E}">
        <p14:creationId xmlns:p14="http://schemas.microsoft.com/office/powerpoint/2010/main" val="28967125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1547664" y="274638"/>
            <a:ext cx="7139136" cy="490066"/>
          </a:xfrm>
        </p:spPr>
        <p:txBody>
          <a:bodyPr>
            <a:normAutofit/>
          </a:bodyPr>
          <a:lstStyle>
            <a:lvl1pPr algn="l">
              <a:defRPr sz="2000" b="1">
                <a:latin typeface="メイリオ" panose="020B0604030504040204" pitchFamily="50" charset="-128"/>
                <a:ea typeface="メイリオ" panose="020B0604030504040204" pitchFamily="50" charset="-128"/>
                <a:cs typeface="メイリオ" panose="020B0604030504040204" pitchFamily="50" charset="-128"/>
              </a:defRPr>
            </a:lvl1pPr>
          </a:lstStyle>
          <a:p>
            <a:r>
              <a:rPr kumimoji="1" lang="ja-JP" altLang="en-US" dirty="0"/>
              <a:t>マスター タイトルの書式設定</a:t>
            </a:r>
          </a:p>
        </p:txBody>
      </p:sp>
      <p:sp>
        <p:nvSpPr>
          <p:cNvPr id="3" name="コンテンツ プレースホルダー 2"/>
          <p:cNvSpPr>
            <a:spLocks noGrp="1"/>
          </p:cNvSpPr>
          <p:nvPr>
            <p:ph idx="1"/>
          </p:nvPr>
        </p:nvSpPr>
        <p:spPr>
          <a:xfrm>
            <a:off x="323528" y="908720"/>
            <a:ext cx="8640960" cy="5544616"/>
          </a:xfrm>
        </p:spPr>
        <p:txBody>
          <a:bodyPr/>
          <a:lstStyle>
            <a:lvl1pPr marL="271463" indent="-271463">
              <a:spcBef>
                <a:spcPts val="600"/>
              </a:spcBef>
              <a:buFont typeface="Wingdings" panose="05000000000000000000" pitchFamily="2" charset="2"/>
              <a:buChar char="Ø"/>
              <a:defRPr sz="1800">
                <a:latin typeface="メイリオ" panose="020B0604030504040204" pitchFamily="50" charset="-128"/>
                <a:ea typeface="メイリオ" panose="020B0604030504040204" pitchFamily="50" charset="-128"/>
                <a:cs typeface="メイリオ" panose="020B0604030504040204" pitchFamily="50" charset="-128"/>
              </a:defRPr>
            </a:lvl1pPr>
            <a:lvl2pPr marL="533400" indent="-261938">
              <a:spcBef>
                <a:spcPts val="600"/>
              </a:spcBef>
              <a:buFont typeface="Wingdings" panose="05000000000000000000" pitchFamily="2" charset="2"/>
              <a:buChar char="ü"/>
              <a:defRPr sz="1600">
                <a:latin typeface="メイリオ" panose="020B0604030504040204" pitchFamily="50" charset="-128"/>
                <a:ea typeface="メイリオ" panose="020B0604030504040204" pitchFamily="50" charset="-128"/>
                <a:cs typeface="メイリオ" panose="020B0604030504040204" pitchFamily="50" charset="-128"/>
              </a:defRPr>
            </a:lvl2pPr>
            <a:lvl3pPr marL="625475" indent="-182563">
              <a:spcBef>
                <a:spcPts val="600"/>
              </a:spcBef>
              <a:defRPr sz="1600">
                <a:latin typeface="メイリオ" panose="020B0604030504040204" pitchFamily="50" charset="-128"/>
                <a:ea typeface="メイリオ" panose="020B0604030504040204" pitchFamily="50" charset="-128"/>
                <a:cs typeface="メイリオ" panose="020B0604030504040204" pitchFamily="50" charset="-128"/>
              </a:defRPr>
            </a:lvl3pPr>
            <a:lvl4pPr marL="1520825" indent="-149225">
              <a:spcBef>
                <a:spcPts val="600"/>
              </a:spcBef>
              <a:defRPr sz="1400">
                <a:latin typeface="メイリオ" panose="020B0604030504040204" pitchFamily="50" charset="-128"/>
                <a:ea typeface="メイリオ" panose="020B0604030504040204" pitchFamily="50" charset="-128"/>
                <a:cs typeface="メイリオ" panose="020B0604030504040204" pitchFamily="50" charset="-128"/>
              </a:defRPr>
            </a:lvl4pPr>
            <a:lvl5pPr marL="1968500" indent="-139700">
              <a:spcBef>
                <a:spcPts val="600"/>
              </a:spcBef>
              <a:defRPr sz="1200">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4" name="日付プレースホルダー 3"/>
          <p:cNvSpPr>
            <a:spLocks noGrp="1"/>
          </p:cNvSpPr>
          <p:nvPr>
            <p:ph type="dt" sz="half" idx="10"/>
          </p:nvPr>
        </p:nvSpPr>
        <p:spPr>
          <a:xfrm>
            <a:off x="323529" y="6525348"/>
            <a:ext cx="2277616" cy="221109"/>
          </a:xfrm>
        </p:spPr>
        <p:txBody>
          <a:bodyPr/>
          <a:lstStyle/>
          <a:p>
            <a:fld id="{9CA175BE-DB84-4B23-A1FA-F5DA9403BF2F}" type="datetime1">
              <a:rPr kumimoji="1" lang="ja-JP" altLang="en-US" smtClean="0"/>
              <a:t>2024/11/12</a:t>
            </a:fld>
            <a:endParaRPr kumimoji="1" lang="ja-JP" altLang="en-US" dirty="0"/>
          </a:p>
        </p:txBody>
      </p:sp>
      <p:sp>
        <p:nvSpPr>
          <p:cNvPr id="5" name="フッター プレースホルダー 4"/>
          <p:cNvSpPr>
            <a:spLocks noGrp="1"/>
          </p:cNvSpPr>
          <p:nvPr>
            <p:ph type="ftr" sz="quarter" idx="11"/>
          </p:nvPr>
        </p:nvSpPr>
        <p:spPr>
          <a:xfrm>
            <a:off x="3131840" y="6453340"/>
            <a:ext cx="2895600" cy="293117"/>
          </a:xfrm>
        </p:spPr>
        <p:txBody>
          <a:bodyPr/>
          <a:lstStyle/>
          <a:p>
            <a:endParaRPr kumimoji="1" lang="ja-JP" altLang="en-US" dirty="0"/>
          </a:p>
        </p:txBody>
      </p:sp>
      <p:sp>
        <p:nvSpPr>
          <p:cNvPr id="6" name="スライド番号プレースホルダー 5"/>
          <p:cNvSpPr>
            <a:spLocks noGrp="1"/>
          </p:cNvSpPr>
          <p:nvPr>
            <p:ph type="sldNum" sz="quarter" idx="12"/>
          </p:nvPr>
        </p:nvSpPr>
        <p:spPr>
          <a:xfrm>
            <a:off x="8388424" y="6544156"/>
            <a:ext cx="693440" cy="293117"/>
          </a:xfrm>
        </p:spPr>
        <p:txBody>
          <a:bodyPr/>
          <a:lstStyle>
            <a:lvl1pPr>
              <a:defRPr sz="1050">
                <a:solidFill>
                  <a:schemeClr val="bg1">
                    <a:lumMod val="65000"/>
                  </a:schemeClr>
                </a:solidFill>
                <a:latin typeface="+mn-ea"/>
                <a:ea typeface="+mn-ea"/>
              </a:defRPr>
            </a:lvl1pPr>
          </a:lstStyle>
          <a:p>
            <a:fld id="{AAEC5578-235D-485F-9B50-9803794400B3}" type="slidenum">
              <a:rPr lang="ja-JP" altLang="en-US" smtClean="0"/>
              <a:pPr/>
              <a:t>‹#›</a:t>
            </a:fld>
            <a:endParaRPr lang="ja-JP" altLang="en-US" dirty="0"/>
          </a:p>
        </p:txBody>
      </p:sp>
    </p:spTree>
    <p:extLst>
      <p:ext uri="{BB962C8B-B14F-4D97-AF65-F5344CB8AC3E}">
        <p14:creationId xmlns:p14="http://schemas.microsoft.com/office/powerpoint/2010/main" val="3342132454"/>
      </p:ext>
    </p:extLst>
  </p:cSld>
  <p:clrMapOvr>
    <a:masterClrMapping/>
  </p:clrMapOvr>
  <p:transition spd="slow">
    <p:fade thruBlk="1"/>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685800" y="2130429"/>
            <a:ext cx="7772400" cy="1470025"/>
          </a:xfrm>
        </p:spPr>
        <p:txBody>
          <a:bodyPr>
            <a:normAutofit/>
          </a:bodyPr>
          <a:lstStyle>
            <a:lvl1pPr>
              <a:defRPr sz="3200" b="1">
                <a:latin typeface="メイリオ" panose="020B0604030504040204" pitchFamily="50" charset="-128"/>
                <a:ea typeface="メイリオ" panose="020B0604030504040204" pitchFamily="50" charset="-128"/>
                <a:cs typeface="メイリオ" panose="020B0604030504040204" pitchFamily="50" charset="-128"/>
              </a:defRPr>
            </a:lvl1pPr>
          </a:lstStyle>
          <a:p>
            <a:r>
              <a:rPr kumimoji="1" lang="ja-JP" altLang="en-US" dirty="0"/>
              <a:t>マスター タイトルの書式設定</a:t>
            </a:r>
          </a:p>
        </p:txBody>
      </p:sp>
      <p:sp>
        <p:nvSpPr>
          <p:cNvPr id="3" name="サブタイトル 2"/>
          <p:cNvSpPr>
            <a:spLocks noGrp="1"/>
          </p:cNvSpPr>
          <p:nvPr>
            <p:ph type="subTitle" idx="1"/>
          </p:nvPr>
        </p:nvSpPr>
        <p:spPr>
          <a:xfrm>
            <a:off x="1371600" y="4437112"/>
            <a:ext cx="6400800" cy="1201688"/>
          </a:xfrm>
        </p:spPr>
        <p:txBody>
          <a:bodyPr>
            <a:normAutofit/>
          </a:bodyPr>
          <a:lstStyle>
            <a:lvl1pPr marL="0" indent="0" algn="ctr">
              <a:buNone/>
              <a:defRPr sz="2800">
                <a:solidFill>
                  <a:schemeClr val="tx1">
                    <a:tint val="75000"/>
                  </a:schemeClr>
                </a:solidFill>
                <a:latin typeface="メイリオ" panose="020B0604030504040204" pitchFamily="50" charset="-128"/>
                <a:ea typeface="メイリオ" panose="020B0604030504040204" pitchFamily="50" charset="-128"/>
                <a:cs typeface="メイリオ" panose="020B0604030504040204" pitchFamily="50" charset="-128"/>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ja-JP" altLang="en-US" dirty="0"/>
              <a:t>マスター サブタイトルの書式設定</a:t>
            </a:r>
          </a:p>
        </p:txBody>
      </p:sp>
      <p:sp>
        <p:nvSpPr>
          <p:cNvPr id="4" name="日付プレースホルダー 3"/>
          <p:cNvSpPr>
            <a:spLocks noGrp="1"/>
          </p:cNvSpPr>
          <p:nvPr>
            <p:ph type="dt" sz="half" idx="10"/>
          </p:nvPr>
        </p:nvSpPr>
        <p:spPr>
          <a:xfrm>
            <a:off x="323528" y="6453340"/>
            <a:ext cx="2133600" cy="293117"/>
          </a:xfrm>
        </p:spPr>
        <p:txBody>
          <a:bodyPr/>
          <a:lstStyle/>
          <a:p>
            <a:fld id="{856B20FF-3FFF-47B5-85AD-78E84FB9F96C}" type="datetime1">
              <a:rPr kumimoji="1" lang="ja-JP" altLang="en-US" smtClean="0"/>
              <a:t>2024/11/12</a:t>
            </a:fld>
            <a:endParaRPr kumimoji="1" lang="ja-JP" altLang="en-US" dirty="0"/>
          </a:p>
        </p:txBody>
      </p:sp>
      <p:sp>
        <p:nvSpPr>
          <p:cNvPr id="5" name="フッター プレースホルダー 4"/>
          <p:cNvSpPr>
            <a:spLocks noGrp="1"/>
          </p:cNvSpPr>
          <p:nvPr>
            <p:ph type="ftr" sz="quarter" idx="11"/>
          </p:nvPr>
        </p:nvSpPr>
        <p:spPr/>
        <p:txBody>
          <a:bodyPr/>
          <a:lstStyle/>
          <a:p>
            <a:endParaRPr kumimoji="1" lang="ja-JP" altLang="en-US" dirty="0"/>
          </a:p>
        </p:txBody>
      </p:sp>
      <p:sp>
        <p:nvSpPr>
          <p:cNvPr id="6" name="スライド番号プレースホルダー 5"/>
          <p:cNvSpPr>
            <a:spLocks noGrp="1"/>
          </p:cNvSpPr>
          <p:nvPr>
            <p:ph type="sldNum" sz="quarter" idx="12"/>
          </p:nvPr>
        </p:nvSpPr>
        <p:spPr>
          <a:xfrm>
            <a:off x="6876256" y="6453340"/>
            <a:ext cx="2133600" cy="293117"/>
          </a:xfrm>
        </p:spPr>
        <p:txBody>
          <a:bodyPr/>
          <a:lstStyle/>
          <a:p>
            <a:fld id="{AAEC5578-235D-485F-9B50-9803794400B3}" type="slidenum">
              <a:rPr kumimoji="1" lang="ja-JP" altLang="en-US" smtClean="0"/>
              <a:t>‹#›</a:t>
            </a:fld>
            <a:endParaRPr kumimoji="1" lang="ja-JP" altLang="en-US" dirty="0"/>
          </a:p>
        </p:txBody>
      </p:sp>
    </p:spTree>
    <p:extLst>
      <p:ext uri="{BB962C8B-B14F-4D97-AF65-F5344CB8AC3E}">
        <p14:creationId xmlns:p14="http://schemas.microsoft.com/office/powerpoint/2010/main" val="2689421036"/>
      </p:ext>
    </p:extLst>
  </p:cSld>
  <p:clrMapOvr>
    <a:masterClrMapping/>
  </p:clrMapOvr>
  <p:transition spd="slow">
    <p:fade thruBlk="1"/>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fld id="{B3D7680A-1FA1-4F7F-9462-E4E6E4BDF51C}" type="datetime1">
              <a:rPr kumimoji="1" lang="ja-JP" altLang="en-US" smtClean="0"/>
              <a:t>2024/11/12</a:t>
            </a:fld>
            <a:endParaRPr kumimoji="1" lang="ja-JP" altLang="en-US" dirty="0"/>
          </a:p>
        </p:txBody>
      </p:sp>
      <p:sp>
        <p:nvSpPr>
          <p:cNvPr id="3" name="フッター プレースホルダー 2"/>
          <p:cNvSpPr>
            <a:spLocks noGrp="1"/>
          </p:cNvSpPr>
          <p:nvPr>
            <p:ph type="ftr" sz="quarter" idx="11"/>
          </p:nvPr>
        </p:nvSpPr>
        <p:spPr/>
        <p:txBody>
          <a:bodyPr/>
          <a:lstStyle/>
          <a:p>
            <a:endParaRPr kumimoji="1" lang="ja-JP" altLang="en-US" dirty="0"/>
          </a:p>
        </p:txBody>
      </p:sp>
      <p:sp>
        <p:nvSpPr>
          <p:cNvPr id="4" name="スライド番号プレースホルダー 3"/>
          <p:cNvSpPr>
            <a:spLocks noGrp="1"/>
          </p:cNvSpPr>
          <p:nvPr>
            <p:ph type="sldNum" sz="quarter" idx="12"/>
          </p:nvPr>
        </p:nvSpPr>
        <p:spPr/>
        <p:txBody>
          <a:bodyPr/>
          <a:lstStyle/>
          <a:p>
            <a:fld id="{AAEC5578-235D-485F-9B50-9803794400B3}" type="slidenum">
              <a:rPr kumimoji="1" lang="ja-JP" altLang="en-US" smtClean="0"/>
              <a:t>‹#›</a:t>
            </a:fld>
            <a:endParaRPr kumimoji="1" lang="ja-JP" altLang="en-US" dirty="0"/>
          </a:p>
        </p:txBody>
      </p:sp>
    </p:spTree>
    <p:extLst>
      <p:ext uri="{BB962C8B-B14F-4D97-AF65-F5344CB8AC3E}">
        <p14:creationId xmlns:p14="http://schemas.microsoft.com/office/powerpoint/2010/main" val="3360402760"/>
      </p:ext>
    </p:extLst>
  </p:cSld>
  <p:clrMapOvr>
    <a:masterClrMapping/>
  </p:clrMapOvr>
  <p:transition spd="slow">
    <p:fade thruBlk="1"/>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タイトルのみ">
    <p:spTree>
      <p:nvGrpSpPr>
        <p:cNvPr id="1" name=""/>
        <p:cNvGrpSpPr/>
        <p:nvPr/>
      </p:nvGrpSpPr>
      <p:grpSpPr>
        <a:xfrm>
          <a:off x="0" y="0"/>
          <a:ext cx="0" cy="0"/>
          <a:chOff x="0" y="0"/>
          <a:chExt cx="0" cy="0"/>
        </a:xfrm>
      </p:grpSpPr>
      <p:sp>
        <p:nvSpPr>
          <p:cNvPr id="2" name="スライド番号プレースホルダー 3"/>
          <p:cNvSpPr>
            <a:spLocks noGrp="1"/>
          </p:cNvSpPr>
          <p:nvPr>
            <p:ph type="sldNum" sz="quarter" idx="10"/>
          </p:nvPr>
        </p:nvSpPr>
        <p:spPr>
          <a:xfrm>
            <a:off x="0" y="6610350"/>
            <a:ext cx="552450" cy="2476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eaLnBrk="0" hangingPunct="0">
              <a:spcBef>
                <a:spcPct val="10000"/>
              </a:spcBef>
              <a:buClr>
                <a:srgbClr val="336699"/>
              </a:buClr>
              <a:buSzPct val="90000"/>
              <a:buChar char="n"/>
              <a:defRPr kumimoji="1" sz="1000" b="1">
                <a:solidFill>
                  <a:schemeClr val="bg1">
                    <a:lumMod val="65000"/>
                  </a:schemeClr>
                </a:solidFill>
                <a:latin typeface="+mn-ea"/>
                <a:ea typeface="+mn-ea"/>
                <a:cs typeface="メイリオ" pitchFamily="50" charset="-128"/>
              </a:defRPr>
            </a:lvl1pPr>
            <a:lvl2pPr marL="742950" indent="-285750" algn="l" eaLnBrk="0" hangingPunct="0">
              <a:spcBef>
                <a:spcPct val="10000"/>
              </a:spcBef>
              <a:buClr>
                <a:schemeClr val="bg2"/>
              </a:buClr>
              <a:buSzPct val="80000"/>
              <a:buChar char="l"/>
              <a:defRPr kumimoji="1" sz="1400" b="1">
                <a:solidFill>
                  <a:schemeClr val="tx1"/>
                </a:solidFill>
                <a:latin typeface="メイリオ" pitchFamily="50" charset="-128"/>
                <a:ea typeface="メイリオ" pitchFamily="50" charset="-128"/>
                <a:cs typeface="メイリオ" pitchFamily="50" charset="-128"/>
              </a:defRPr>
            </a:lvl2pPr>
            <a:lvl3pPr marL="1143000" indent="-228600" algn="l" eaLnBrk="0" hangingPunct="0">
              <a:spcBef>
                <a:spcPct val="10000"/>
              </a:spcBef>
              <a:buChar char="•"/>
              <a:defRPr kumimoji="1" sz="1400" b="1">
                <a:solidFill>
                  <a:schemeClr val="tx1"/>
                </a:solidFill>
                <a:latin typeface="メイリオ" pitchFamily="50" charset="-128"/>
                <a:ea typeface="メイリオ" pitchFamily="50" charset="-128"/>
                <a:cs typeface="メイリオ" pitchFamily="50" charset="-128"/>
              </a:defRPr>
            </a:lvl3pPr>
            <a:lvl4pPr marL="1600200" indent="-228600" algn="l" eaLnBrk="0" hangingPunct="0">
              <a:spcBef>
                <a:spcPct val="10000"/>
              </a:spcBef>
              <a:buChar char="–"/>
              <a:defRPr kumimoji="1" sz="1400" b="1">
                <a:solidFill>
                  <a:schemeClr val="tx1"/>
                </a:solidFill>
                <a:latin typeface="メイリオ" pitchFamily="50" charset="-128"/>
                <a:ea typeface="メイリオ" pitchFamily="50" charset="-128"/>
                <a:cs typeface="メイリオ" pitchFamily="50" charset="-128"/>
              </a:defRPr>
            </a:lvl4pPr>
            <a:lvl5pPr marL="2057400" indent="-228600" algn="l" eaLnBrk="0" hangingPunct="0">
              <a:spcBef>
                <a:spcPct val="10000"/>
              </a:spcBef>
              <a:buChar char="»"/>
              <a:defRPr kumimoji="1" sz="1400" b="1">
                <a:solidFill>
                  <a:schemeClr val="tx1"/>
                </a:solidFill>
                <a:latin typeface="メイリオ" pitchFamily="50" charset="-128"/>
                <a:ea typeface="メイリオ" pitchFamily="50" charset="-128"/>
                <a:cs typeface="メイリオ" pitchFamily="50" charset="-128"/>
              </a:defRPr>
            </a:lvl5pPr>
            <a:lvl6pPr marL="2514600" indent="-228600" eaLnBrk="0" fontAlgn="base" hangingPunct="0">
              <a:spcBef>
                <a:spcPct val="10000"/>
              </a:spcBef>
              <a:spcAft>
                <a:spcPct val="0"/>
              </a:spcAft>
              <a:buChar char="»"/>
              <a:defRPr kumimoji="1" sz="1400" b="1">
                <a:solidFill>
                  <a:schemeClr val="tx1"/>
                </a:solidFill>
                <a:latin typeface="メイリオ" pitchFamily="50" charset="-128"/>
                <a:ea typeface="メイリオ" pitchFamily="50" charset="-128"/>
                <a:cs typeface="メイリオ" pitchFamily="50" charset="-128"/>
              </a:defRPr>
            </a:lvl6pPr>
            <a:lvl7pPr marL="2971800" indent="-228600" eaLnBrk="0" fontAlgn="base" hangingPunct="0">
              <a:spcBef>
                <a:spcPct val="10000"/>
              </a:spcBef>
              <a:spcAft>
                <a:spcPct val="0"/>
              </a:spcAft>
              <a:buChar char="»"/>
              <a:defRPr kumimoji="1" sz="1400" b="1">
                <a:solidFill>
                  <a:schemeClr val="tx1"/>
                </a:solidFill>
                <a:latin typeface="メイリオ" pitchFamily="50" charset="-128"/>
                <a:ea typeface="メイリオ" pitchFamily="50" charset="-128"/>
                <a:cs typeface="メイリオ" pitchFamily="50" charset="-128"/>
              </a:defRPr>
            </a:lvl7pPr>
            <a:lvl8pPr marL="3429000" indent="-228600" eaLnBrk="0" fontAlgn="base" hangingPunct="0">
              <a:spcBef>
                <a:spcPct val="10000"/>
              </a:spcBef>
              <a:spcAft>
                <a:spcPct val="0"/>
              </a:spcAft>
              <a:buChar char="»"/>
              <a:defRPr kumimoji="1" sz="1400" b="1">
                <a:solidFill>
                  <a:schemeClr val="tx1"/>
                </a:solidFill>
                <a:latin typeface="メイリオ" pitchFamily="50" charset="-128"/>
                <a:ea typeface="メイリオ" pitchFamily="50" charset="-128"/>
                <a:cs typeface="メイリオ" pitchFamily="50" charset="-128"/>
              </a:defRPr>
            </a:lvl8pPr>
            <a:lvl9pPr marL="3886200" indent="-228600" eaLnBrk="0" fontAlgn="base" hangingPunct="0">
              <a:spcBef>
                <a:spcPct val="10000"/>
              </a:spcBef>
              <a:spcAft>
                <a:spcPct val="0"/>
              </a:spcAft>
              <a:buChar char="»"/>
              <a:defRPr kumimoji="1" sz="1400" b="1">
                <a:solidFill>
                  <a:schemeClr val="tx1"/>
                </a:solidFill>
                <a:latin typeface="メイリオ" pitchFamily="50" charset="-128"/>
                <a:ea typeface="メイリオ" pitchFamily="50" charset="-128"/>
                <a:cs typeface="メイリオ" pitchFamily="50" charset="-128"/>
              </a:defRPr>
            </a:lvl9pPr>
          </a:lstStyle>
          <a:p>
            <a:pPr eaLnBrk="1" hangingPunct="1">
              <a:spcBef>
                <a:spcPct val="0"/>
              </a:spcBef>
              <a:buClrTx/>
              <a:buSzTx/>
              <a:buFontTx/>
              <a:buNone/>
            </a:pPr>
            <a:fld id="{91777A40-6D06-4E26-B71D-1C933C008C76}" type="slidenum">
              <a:rPr kumimoji="0" lang="en-US" altLang="ja-JP" b="0" smtClean="0"/>
              <a:pPr eaLnBrk="1" hangingPunct="1">
                <a:spcBef>
                  <a:spcPct val="0"/>
                </a:spcBef>
                <a:buClrTx/>
                <a:buSzTx/>
                <a:buFontTx/>
                <a:buNone/>
              </a:pPr>
              <a:t>‹#›</a:t>
            </a:fld>
            <a:endParaRPr kumimoji="0" lang="en-US" altLang="ja-JP" b="0" dirty="0"/>
          </a:p>
        </p:txBody>
      </p:sp>
    </p:spTree>
    <p:extLst>
      <p:ext uri="{BB962C8B-B14F-4D97-AF65-F5344CB8AC3E}">
        <p14:creationId xmlns:p14="http://schemas.microsoft.com/office/powerpoint/2010/main" val="42011140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1547664" y="274638"/>
            <a:ext cx="7139136" cy="490066"/>
          </a:xfrm>
        </p:spPr>
        <p:txBody>
          <a:bodyPr>
            <a:normAutofit/>
          </a:bodyPr>
          <a:lstStyle>
            <a:lvl1pPr algn="l">
              <a:defRPr sz="1500" b="1">
                <a:latin typeface="メイリオ" panose="020B0604030504040204" pitchFamily="50" charset="-128"/>
                <a:ea typeface="メイリオ" panose="020B0604030504040204" pitchFamily="50" charset="-128"/>
                <a:cs typeface="メイリオ" panose="020B0604030504040204" pitchFamily="50" charset="-128"/>
              </a:defRPr>
            </a:lvl1pPr>
          </a:lstStyle>
          <a:p>
            <a:r>
              <a:rPr kumimoji="1" lang="ja-JP" altLang="en-US" dirty="0"/>
              <a:t>マスター タイトルの書式設定</a:t>
            </a:r>
          </a:p>
        </p:txBody>
      </p:sp>
      <p:sp>
        <p:nvSpPr>
          <p:cNvPr id="3" name="コンテンツ プレースホルダー 2"/>
          <p:cNvSpPr>
            <a:spLocks noGrp="1"/>
          </p:cNvSpPr>
          <p:nvPr>
            <p:ph idx="1"/>
          </p:nvPr>
        </p:nvSpPr>
        <p:spPr>
          <a:xfrm>
            <a:off x="323528" y="908720"/>
            <a:ext cx="8640960" cy="5544616"/>
          </a:xfrm>
        </p:spPr>
        <p:txBody>
          <a:bodyPr/>
          <a:lstStyle>
            <a:lvl1pPr marL="203597" indent="-203597">
              <a:spcBef>
                <a:spcPts val="450"/>
              </a:spcBef>
              <a:buFont typeface="Wingdings" panose="05000000000000000000" pitchFamily="2" charset="2"/>
              <a:buChar char="Ø"/>
              <a:defRPr sz="1350">
                <a:latin typeface="メイリオ" panose="020B0604030504040204" pitchFamily="50" charset="-128"/>
                <a:ea typeface="メイリオ" panose="020B0604030504040204" pitchFamily="50" charset="-128"/>
                <a:cs typeface="メイリオ" panose="020B0604030504040204" pitchFamily="50" charset="-128"/>
              </a:defRPr>
            </a:lvl1pPr>
            <a:lvl2pPr marL="400050" indent="-196454">
              <a:spcBef>
                <a:spcPts val="450"/>
              </a:spcBef>
              <a:buFont typeface="Wingdings" panose="05000000000000000000" pitchFamily="2" charset="2"/>
              <a:buChar char="ü"/>
              <a:defRPr sz="1200">
                <a:latin typeface="メイリオ" panose="020B0604030504040204" pitchFamily="50" charset="-128"/>
                <a:ea typeface="メイリオ" panose="020B0604030504040204" pitchFamily="50" charset="-128"/>
                <a:cs typeface="メイリオ" panose="020B0604030504040204" pitchFamily="50" charset="-128"/>
              </a:defRPr>
            </a:lvl2pPr>
            <a:lvl3pPr marL="469106" indent="-136922">
              <a:spcBef>
                <a:spcPts val="450"/>
              </a:spcBef>
              <a:defRPr sz="1200">
                <a:latin typeface="メイリオ" panose="020B0604030504040204" pitchFamily="50" charset="-128"/>
                <a:ea typeface="メイリオ" panose="020B0604030504040204" pitchFamily="50" charset="-128"/>
                <a:cs typeface="メイリオ" panose="020B0604030504040204" pitchFamily="50" charset="-128"/>
              </a:defRPr>
            </a:lvl3pPr>
            <a:lvl4pPr marL="1140619" indent="-111919">
              <a:spcBef>
                <a:spcPts val="450"/>
              </a:spcBef>
              <a:defRPr sz="1050">
                <a:latin typeface="メイリオ" panose="020B0604030504040204" pitchFamily="50" charset="-128"/>
                <a:ea typeface="メイリオ" panose="020B0604030504040204" pitchFamily="50" charset="-128"/>
                <a:cs typeface="メイリオ" panose="020B0604030504040204" pitchFamily="50" charset="-128"/>
              </a:defRPr>
            </a:lvl4pPr>
            <a:lvl5pPr marL="1476375" indent="-104775">
              <a:spcBef>
                <a:spcPts val="450"/>
              </a:spcBef>
              <a:defRPr sz="900">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4" name="日付プレースホルダー 3"/>
          <p:cNvSpPr>
            <a:spLocks noGrp="1"/>
          </p:cNvSpPr>
          <p:nvPr>
            <p:ph type="dt" sz="half" idx="10"/>
          </p:nvPr>
        </p:nvSpPr>
        <p:spPr>
          <a:xfrm>
            <a:off x="323529" y="6525346"/>
            <a:ext cx="2277616" cy="221109"/>
          </a:xfrm>
        </p:spPr>
        <p:txBody>
          <a:bodyPr/>
          <a:lstStyle/>
          <a:p>
            <a:fld id="{A2837EB9-9CAB-43A9-9839-4E88E5D456E6}" type="datetime1">
              <a:rPr kumimoji="1" lang="ja-JP" altLang="en-US" smtClean="0"/>
              <a:t>2024/11/12</a:t>
            </a:fld>
            <a:endParaRPr kumimoji="1" lang="ja-JP" altLang="en-US" dirty="0"/>
          </a:p>
        </p:txBody>
      </p:sp>
      <p:sp>
        <p:nvSpPr>
          <p:cNvPr id="5" name="フッター プレースホルダー 4"/>
          <p:cNvSpPr>
            <a:spLocks noGrp="1"/>
          </p:cNvSpPr>
          <p:nvPr>
            <p:ph type="ftr" sz="quarter" idx="11"/>
          </p:nvPr>
        </p:nvSpPr>
        <p:spPr>
          <a:xfrm>
            <a:off x="3131840" y="6453338"/>
            <a:ext cx="2895600" cy="293117"/>
          </a:xfrm>
        </p:spPr>
        <p:txBody>
          <a:bodyPr/>
          <a:lstStyle/>
          <a:p>
            <a:endParaRPr kumimoji="1" lang="ja-JP" altLang="en-US" dirty="0"/>
          </a:p>
        </p:txBody>
      </p:sp>
      <p:sp>
        <p:nvSpPr>
          <p:cNvPr id="6" name="スライド番号プレースホルダー 5"/>
          <p:cNvSpPr>
            <a:spLocks noGrp="1"/>
          </p:cNvSpPr>
          <p:nvPr>
            <p:ph type="sldNum" sz="quarter" idx="12"/>
          </p:nvPr>
        </p:nvSpPr>
        <p:spPr>
          <a:xfrm>
            <a:off x="8388424" y="6544154"/>
            <a:ext cx="693440" cy="293117"/>
          </a:xfrm>
        </p:spPr>
        <p:txBody>
          <a:bodyPr/>
          <a:lstStyle>
            <a:lvl1pPr>
              <a:defRPr sz="788">
                <a:solidFill>
                  <a:schemeClr val="bg1">
                    <a:lumMod val="65000"/>
                  </a:schemeClr>
                </a:solidFill>
                <a:latin typeface="+mn-ea"/>
                <a:ea typeface="+mn-ea"/>
              </a:defRPr>
            </a:lvl1pPr>
          </a:lstStyle>
          <a:p>
            <a:fld id="{AAEC5578-235D-485F-9B50-9803794400B3}" type="slidenum">
              <a:rPr lang="ja-JP" altLang="en-US" smtClean="0"/>
              <a:pPr/>
              <a:t>‹#›</a:t>
            </a:fld>
            <a:endParaRPr lang="ja-JP" altLang="en-US" dirty="0"/>
          </a:p>
        </p:txBody>
      </p:sp>
    </p:spTree>
    <p:extLst>
      <p:ext uri="{BB962C8B-B14F-4D97-AF65-F5344CB8AC3E}">
        <p14:creationId xmlns:p14="http://schemas.microsoft.com/office/powerpoint/2010/main" val="4132838781"/>
      </p:ext>
    </p:extLst>
  </p:cSld>
  <p:clrMapOvr>
    <a:masterClrMapping/>
  </p:clrMapOvr>
  <p:transition spd="slow">
    <p:fade thruBlk="1"/>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685800" y="2130427"/>
            <a:ext cx="7772400" cy="1470025"/>
          </a:xfrm>
        </p:spPr>
        <p:txBody>
          <a:bodyPr>
            <a:normAutofit/>
          </a:bodyPr>
          <a:lstStyle>
            <a:lvl1pPr>
              <a:defRPr sz="2400" b="1">
                <a:latin typeface="メイリオ" panose="020B0604030504040204" pitchFamily="50" charset="-128"/>
                <a:ea typeface="メイリオ" panose="020B0604030504040204" pitchFamily="50" charset="-128"/>
                <a:cs typeface="メイリオ" panose="020B0604030504040204" pitchFamily="50" charset="-128"/>
              </a:defRPr>
            </a:lvl1pPr>
          </a:lstStyle>
          <a:p>
            <a:r>
              <a:rPr kumimoji="1" lang="ja-JP" altLang="en-US" dirty="0"/>
              <a:t>マスター タイトルの書式設定</a:t>
            </a:r>
          </a:p>
        </p:txBody>
      </p:sp>
      <p:sp>
        <p:nvSpPr>
          <p:cNvPr id="3" name="サブタイトル 2"/>
          <p:cNvSpPr>
            <a:spLocks noGrp="1"/>
          </p:cNvSpPr>
          <p:nvPr>
            <p:ph type="subTitle" idx="1"/>
          </p:nvPr>
        </p:nvSpPr>
        <p:spPr>
          <a:xfrm>
            <a:off x="1371600" y="4437112"/>
            <a:ext cx="6400800" cy="1201688"/>
          </a:xfrm>
        </p:spPr>
        <p:txBody>
          <a:bodyPr>
            <a:normAutofit/>
          </a:bodyPr>
          <a:lstStyle>
            <a:lvl1pPr marL="0" indent="0" algn="ctr">
              <a:buNone/>
              <a:defRPr sz="2100">
                <a:solidFill>
                  <a:schemeClr val="tx1">
                    <a:tint val="75000"/>
                  </a:schemeClr>
                </a:solidFill>
                <a:latin typeface="メイリオ" panose="020B0604030504040204" pitchFamily="50" charset="-128"/>
                <a:ea typeface="メイリオ" panose="020B0604030504040204" pitchFamily="50" charset="-128"/>
                <a:cs typeface="メイリオ" panose="020B0604030504040204" pitchFamily="50" charset="-128"/>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kumimoji="1" lang="ja-JP" altLang="en-US" dirty="0"/>
              <a:t>マスター サブタイトルの書式設定</a:t>
            </a:r>
          </a:p>
        </p:txBody>
      </p:sp>
      <p:sp>
        <p:nvSpPr>
          <p:cNvPr id="4" name="日付プレースホルダー 3"/>
          <p:cNvSpPr>
            <a:spLocks noGrp="1"/>
          </p:cNvSpPr>
          <p:nvPr>
            <p:ph type="dt" sz="half" idx="10"/>
          </p:nvPr>
        </p:nvSpPr>
        <p:spPr>
          <a:xfrm>
            <a:off x="323528" y="6453338"/>
            <a:ext cx="2133600" cy="293117"/>
          </a:xfrm>
        </p:spPr>
        <p:txBody>
          <a:bodyPr/>
          <a:lstStyle/>
          <a:p>
            <a:fld id="{CDCB3E90-E983-45D8-B58C-11D06795A84E}" type="datetime1">
              <a:rPr kumimoji="1" lang="ja-JP" altLang="en-US" smtClean="0"/>
              <a:t>2024/11/12</a:t>
            </a:fld>
            <a:endParaRPr kumimoji="1" lang="ja-JP" altLang="en-US" dirty="0"/>
          </a:p>
        </p:txBody>
      </p:sp>
      <p:sp>
        <p:nvSpPr>
          <p:cNvPr id="5" name="フッター プレースホルダー 4"/>
          <p:cNvSpPr>
            <a:spLocks noGrp="1"/>
          </p:cNvSpPr>
          <p:nvPr>
            <p:ph type="ftr" sz="quarter" idx="11"/>
          </p:nvPr>
        </p:nvSpPr>
        <p:spPr/>
        <p:txBody>
          <a:bodyPr/>
          <a:lstStyle/>
          <a:p>
            <a:endParaRPr kumimoji="1" lang="ja-JP" altLang="en-US" dirty="0"/>
          </a:p>
        </p:txBody>
      </p:sp>
      <p:sp>
        <p:nvSpPr>
          <p:cNvPr id="6" name="スライド番号プレースホルダー 5"/>
          <p:cNvSpPr>
            <a:spLocks noGrp="1"/>
          </p:cNvSpPr>
          <p:nvPr>
            <p:ph type="sldNum" sz="quarter" idx="12"/>
          </p:nvPr>
        </p:nvSpPr>
        <p:spPr>
          <a:xfrm>
            <a:off x="6876256" y="6453338"/>
            <a:ext cx="2133600" cy="293117"/>
          </a:xfrm>
        </p:spPr>
        <p:txBody>
          <a:bodyPr/>
          <a:lstStyle/>
          <a:p>
            <a:fld id="{AAEC5578-235D-485F-9B50-9803794400B3}" type="slidenum">
              <a:rPr kumimoji="1" lang="ja-JP" altLang="en-US" smtClean="0"/>
              <a:t>‹#›</a:t>
            </a:fld>
            <a:endParaRPr kumimoji="1" lang="ja-JP" altLang="en-US" dirty="0"/>
          </a:p>
        </p:txBody>
      </p:sp>
    </p:spTree>
    <p:extLst>
      <p:ext uri="{BB962C8B-B14F-4D97-AF65-F5344CB8AC3E}">
        <p14:creationId xmlns:p14="http://schemas.microsoft.com/office/powerpoint/2010/main" val="550832228"/>
      </p:ext>
    </p:extLst>
  </p:cSld>
  <p:clrMapOvr>
    <a:masterClrMapping/>
  </p:clrMapOvr>
  <p:transition spd="slow">
    <p:fade thruBlk="1"/>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fld id="{01652EDC-8225-4BDB-8239-2BD725B95531}" type="datetime1">
              <a:rPr kumimoji="1" lang="ja-JP" altLang="en-US" smtClean="0"/>
              <a:t>2024/11/12</a:t>
            </a:fld>
            <a:endParaRPr kumimoji="1" lang="ja-JP" altLang="en-US" dirty="0"/>
          </a:p>
        </p:txBody>
      </p:sp>
      <p:sp>
        <p:nvSpPr>
          <p:cNvPr id="3" name="フッター プレースホルダー 2"/>
          <p:cNvSpPr>
            <a:spLocks noGrp="1"/>
          </p:cNvSpPr>
          <p:nvPr>
            <p:ph type="ftr" sz="quarter" idx="11"/>
          </p:nvPr>
        </p:nvSpPr>
        <p:spPr/>
        <p:txBody>
          <a:bodyPr/>
          <a:lstStyle/>
          <a:p>
            <a:endParaRPr kumimoji="1" lang="ja-JP" altLang="en-US" dirty="0"/>
          </a:p>
        </p:txBody>
      </p:sp>
      <p:sp>
        <p:nvSpPr>
          <p:cNvPr id="4" name="スライド番号プレースホルダー 3"/>
          <p:cNvSpPr>
            <a:spLocks noGrp="1"/>
          </p:cNvSpPr>
          <p:nvPr>
            <p:ph type="sldNum" sz="quarter" idx="12"/>
          </p:nvPr>
        </p:nvSpPr>
        <p:spPr/>
        <p:txBody>
          <a:bodyPr/>
          <a:lstStyle/>
          <a:p>
            <a:fld id="{AAEC5578-235D-485F-9B50-9803794400B3}" type="slidenum">
              <a:rPr kumimoji="1" lang="ja-JP" altLang="en-US" smtClean="0"/>
              <a:t>‹#›</a:t>
            </a:fld>
            <a:endParaRPr kumimoji="1" lang="ja-JP" altLang="en-US" dirty="0"/>
          </a:p>
        </p:txBody>
      </p:sp>
    </p:spTree>
    <p:extLst>
      <p:ext uri="{BB962C8B-B14F-4D97-AF65-F5344CB8AC3E}">
        <p14:creationId xmlns:p14="http://schemas.microsoft.com/office/powerpoint/2010/main" val="1927193084"/>
      </p:ext>
    </p:extLst>
  </p:cSld>
  <p:clrMapOvr>
    <a:masterClrMapping/>
  </p:clrMapOvr>
  <p:transition spd="slow">
    <p:fade thruBlk="1"/>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slideLayout" Target="../slideLayouts/slideLayout6.xml"/><Relationship Id="rId1" Type="http://schemas.openxmlformats.org/officeDocument/2006/relationships/slideLayout" Target="../slideLayouts/slideLayout5.xml"/><Relationship Id="rId5" Type="http://schemas.openxmlformats.org/officeDocument/2006/relationships/image" Target="../media/image1.png"/><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p:cNvSpPr>
            <a:spLocks noGrp="1"/>
          </p:cNvSpPr>
          <p:nvPr>
            <p:ph type="body" idx="1"/>
          </p:nvPr>
        </p:nvSpPr>
        <p:spPr>
          <a:xfrm>
            <a:off x="457200" y="1600204"/>
            <a:ext cx="8229600" cy="4525963"/>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2"/>
          </p:nvPr>
        </p:nvSpPr>
        <p:spPr>
          <a:xfrm>
            <a:off x="457200" y="6356354"/>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51EDBE0-32BD-43FE-8465-254F23252278}" type="datetime1">
              <a:rPr kumimoji="1" lang="ja-JP" altLang="en-US" smtClean="0"/>
              <a:t>2024/11/12</a:t>
            </a:fld>
            <a:endParaRPr kumimoji="1" lang="ja-JP" altLang="en-US" dirty="0"/>
          </a:p>
        </p:txBody>
      </p:sp>
      <p:sp>
        <p:nvSpPr>
          <p:cNvPr id="5" name="フッター プレースホルダー 4"/>
          <p:cNvSpPr>
            <a:spLocks noGrp="1"/>
          </p:cNvSpPr>
          <p:nvPr>
            <p:ph type="ftr" sz="quarter" idx="3"/>
          </p:nvPr>
        </p:nvSpPr>
        <p:spPr>
          <a:xfrm>
            <a:off x="3124200" y="6356354"/>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dirty="0"/>
          </a:p>
        </p:txBody>
      </p:sp>
      <p:sp>
        <p:nvSpPr>
          <p:cNvPr id="6" name="スライド番号プレースホルダー 5"/>
          <p:cNvSpPr>
            <a:spLocks noGrp="1"/>
          </p:cNvSpPr>
          <p:nvPr>
            <p:ph type="sldNum" sz="quarter" idx="4"/>
          </p:nvPr>
        </p:nvSpPr>
        <p:spPr>
          <a:xfrm>
            <a:off x="6553200" y="6356354"/>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AEC5578-235D-485F-9B50-9803794400B3}" type="slidenum">
              <a:rPr kumimoji="1" lang="ja-JP" altLang="en-US" smtClean="0"/>
              <a:t>‹#›</a:t>
            </a:fld>
            <a:endParaRPr kumimoji="1" lang="ja-JP" altLang="en-US" dirty="0"/>
          </a:p>
        </p:txBody>
      </p:sp>
      <p:pic>
        <p:nvPicPr>
          <p:cNvPr id="7" name="図 1" descr="W_中面4対3.png"/>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テキスト ボックス 7"/>
          <p:cNvSpPr txBox="1"/>
          <p:nvPr userDrawn="1"/>
        </p:nvSpPr>
        <p:spPr>
          <a:xfrm>
            <a:off x="7788166" y="226289"/>
            <a:ext cx="1228130" cy="338554"/>
          </a:xfrm>
          <a:prstGeom prst="rect">
            <a:avLst/>
          </a:prstGeom>
          <a:noFill/>
          <a:ln w="19050">
            <a:solidFill>
              <a:srgbClr val="FF0000"/>
            </a:solidFill>
          </a:ln>
        </p:spPr>
        <p:txBody>
          <a:bodyPr wrap="square" rtlCol="0">
            <a:spAutoFit/>
          </a:bodyPr>
          <a:lstStyle/>
          <a:p>
            <a:pPr algn="ctr"/>
            <a:r>
              <a:rPr kumimoji="1" lang="ja-JP" altLang="en-US" sz="1600" dirty="0">
                <a:solidFill>
                  <a:srgbClr val="FF0000"/>
                </a:solidFill>
                <a:latin typeface="HGPｺﾞｼｯｸE" panose="020B0900000000000000" pitchFamily="50" charset="-128"/>
                <a:ea typeface="HGPｺﾞｼｯｸE" panose="020B0900000000000000" pitchFamily="50" charset="-128"/>
              </a:rPr>
              <a:t>関係者外秘</a:t>
            </a:r>
          </a:p>
        </p:txBody>
      </p:sp>
    </p:spTree>
    <p:extLst>
      <p:ext uri="{BB962C8B-B14F-4D97-AF65-F5344CB8AC3E}">
        <p14:creationId xmlns:p14="http://schemas.microsoft.com/office/powerpoint/2010/main" val="84837750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Lst>
  <p:transition spd="slow">
    <p:fade thruBlk="1"/>
  </p:transition>
  <p:hf hdr="0" ftr="0" dt="0"/>
  <p:txStyles>
    <p:titleStyle>
      <a:lvl1pPr algn="ctr" defTabSz="914400" rtl="0" eaLnBrk="1" latinLnBrk="0" hangingPunct="1">
        <a:spcBef>
          <a:spcPct val="0"/>
        </a:spcBef>
        <a:buNone/>
        <a:defRPr kumimoji="1"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p:cNvSpPr>
            <a:spLocks noGrp="1"/>
          </p:cNvSpPr>
          <p:nvPr>
            <p:ph type="body" idx="1"/>
          </p:nvPr>
        </p:nvSpPr>
        <p:spPr>
          <a:xfrm>
            <a:off x="457200" y="1600202"/>
            <a:ext cx="8229600" cy="4525963"/>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2"/>
          </p:nvPr>
        </p:nvSpPr>
        <p:spPr>
          <a:xfrm>
            <a:off x="457200" y="6356352"/>
            <a:ext cx="21336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32399084-5C64-4B24-B0FF-C803873F79EC}" type="datetime1">
              <a:rPr kumimoji="1" lang="ja-JP" altLang="en-US" smtClean="0"/>
              <a:t>2024/11/12</a:t>
            </a:fld>
            <a:endParaRPr kumimoji="1" lang="ja-JP" altLang="en-US" dirty="0"/>
          </a:p>
        </p:txBody>
      </p:sp>
      <p:sp>
        <p:nvSpPr>
          <p:cNvPr id="5" name="フッター プレースホルダー 4"/>
          <p:cNvSpPr>
            <a:spLocks noGrp="1"/>
          </p:cNvSpPr>
          <p:nvPr>
            <p:ph type="ftr" sz="quarter" idx="3"/>
          </p:nvPr>
        </p:nvSpPr>
        <p:spPr>
          <a:xfrm>
            <a:off x="3124200" y="6356352"/>
            <a:ext cx="28956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kumimoji="1" lang="ja-JP" altLang="en-US" dirty="0"/>
          </a:p>
        </p:txBody>
      </p:sp>
      <p:sp>
        <p:nvSpPr>
          <p:cNvPr id="6" name="スライド番号プレースホルダー 5"/>
          <p:cNvSpPr>
            <a:spLocks noGrp="1"/>
          </p:cNvSpPr>
          <p:nvPr>
            <p:ph type="sldNum" sz="quarter" idx="4"/>
          </p:nvPr>
        </p:nvSpPr>
        <p:spPr>
          <a:xfrm>
            <a:off x="6553200" y="6356352"/>
            <a:ext cx="21336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AAEC5578-235D-485F-9B50-9803794400B3}" type="slidenum">
              <a:rPr kumimoji="1" lang="ja-JP" altLang="en-US" smtClean="0"/>
              <a:t>‹#›</a:t>
            </a:fld>
            <a:endParaRPr kumimoji="1" lang="ja-JP" altLang="en-US" dirty="0"/>
          </a:p>
        </p:txBody>
      </p:sp>
      <p:pic>
        <p:nvPicPr>
          <p:cNvPr id="7" name="図 1" descr="W_中面4対3.png"/>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テキスト ボックス 7"/>
          <p:cNvSpPr txBox="1"/>
          <p:nvPr userDrawn="1"/>
        </p:nvSpPr>
        <p:spPr>
          <a:xfrm>
            <a:off x="7649155" y="226290"/>
            <a:ext cx="1293571" cy="276999"/>
          </a:xfrm>
          <a:prstGeom prst="rect">
            <a:avLst/>
          </a:prstGeom>
          <a:noFill/>
          <a:ln w="19050">
            <a:solidFill>
              <a:srgbClr val="FF0000"/>
            </a:solidFill>
          </a:ln>
        </p:spPr>
        <p:txBody>
          <a:bodyPr wrap="square" rtlCol="0">
            <a:spAutoFit/>
          </a:bodyPr>
          <a:lstStyle/>
          <a:p>
            <a:pPr algn="ctr"/>
            <a:r>
              <a:rPr kumimoji="1" lang="ja-JP" altLang="en-US" sz="1200" dirty="0">
                <a:solidFill>
                  <a:srgbClr val="FF0000"/>
                </a:solidFill>
                <a:latin typeface="HGPｺﾞｼｯｸE" panose="020B0900000000000000" pitchFamily="50" charset="-128"/>
                <a:ea typeface="HGPｺﾞｼｯｸE" panose="020B0900000000000000" pitchFamily="50" charset="-128"/>
              </a:rPr>
              <a:t>関係者外秘</a:t>
            </a:r>
          </a:p>
        </p:txBody>
      </p:sp>
    </p:spTree>
    <p:extLst>
      <p:ext uri="{BB962C8B-B14F-4D97-AF65-F5344CB8AC3E}">
        <p14:creationId xmlns:p14="http://schemas.microsoft.com/office/powerpoint/2010/main" val="3927501768"/>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Lst>
  <p:transition spd="slow">
    <p:fade thruBlk="1"/>
  </p:transition>
  <p:hf hdr="0" ftr="0" dt="0"/>
  <p:txStyles>
    <p:titleStyle>
      <a:lvl1pPr algn="ctr" defTabSz="685800" rtl="0" eaLnBrk="1" latinLnBrk="0" hangingPunct="1">
        <a:spcBef>
          <a:spcPct val="0"/>
        </a:spcBef>
        <a:buNone/>
        <a:defRPr kumimoji="1" sz="3300" kern="1200">
          <a:solidFill>
            <a:schemeClr val="tx1"/>
          </a:solidFill>
          <a:latin typeface="+mj-lt"/>
          <a:ea typeface="+mj-ea"/>
          <a:cs typeface="+mj-cs"/>
        </a:defRPr>
      </a:lvl1pPr>
    </p:titleStyle>
    <p:bodyStyle>
      <a:lvl1pPr marL="257175" indent="-257175" algn="l" defTabSz="685800"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kumimoji="1"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kumimoji="1"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kumimoji="1"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kumimoji="1"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kumimoji="1"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kumimoji="1"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kumimoji="1"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kumimoji="1" sz="1500" kern="1200">
          <a:solidFill>
            <a:schemeClr val="tx1"/>
          </a:solidFill>
          <a:latin typeface="+mn-lt"/>
          <a:ea typeface="+mn-ea"/>
          <a:cs typeface="+mn-cs"/>
        </a:defRPr>
      </a:lvl9pPr>
    </p:bodyStyle>
    <p:otherStyle>
      <a:defPPr>
        <a:defRPr lang="ja-JP"/>
      </a:defPPr>
      <a:lvl1pPr marL="0" algn="l" defTabSz="685800" rtl="0" eaLnBrk="1" latinLnBrk="0" hangingPunct="1">
        <a:defRPr kumimoji="1" sz="1350" kern="1200">
          <a:solidFill>
            <a:schemeClr val="tx1"/>
          </a:solidFill>
          <a:latin typeface="+mn-lt"/>
          <a:ea typeface="+mn-ea"/>
          <a:cs typeface="+mn-cs"/>
        </a:defRPr>
      </a:lvl1pPr>
      <a:lvl2pPr marL="342900" algn="l" defTabSz="685800" rtl="0" eaLnBrk="1" latinLnBrk="0" hangingPunct="1">
        <a:defRPr kumimoji="1" sz="1350" kern="1200">
          <a:solidFill>
            <a:schemeClr val="tx1"/>
          </a:solidFill>
          <a:latin typeface="+mn-lt"/>
          <a:ea typeface="+mn-ea"/>
          <a:cs typeface="+mn-cs"/>
        </a:defRPr>
      </a:lvl2pPr>
      <a:lvl3pPr marL="685800" algn="l" defTabSz="685800" rtl="0" eaLnBrk="1" latinLnBrk="0" hangingPunct="1">
        <a:defRPr kumimoji="1" sz="1350" kern="1200">
          <a:solidFill>
            <a:schemeClr val="tx1"/>
          </a:solidFill>
          <a:latin typeface="+mn-lt"/>
          <a:ea typeface="+mn-ea"/>
          <a:cs typeface="+mn-cs"/>
        </a:defRPr>
      </a:lvl3pPr>
      <a:lvl4pPr marL="1028700" algn="l" defTabSz="685800" rtl="0" eaLnBrk="1" latinLnBrk="0" hangingPunct="1">
        <a:defRPr kumimoji="1" sz="1350" kern="1200">
          <a:solidFill>
            <a:schemeClr val="tx1"/>
          </a:solidFill>
          <a:latin typeface="+mn-lt"/>
          <a:ea typeface="+mn-ea"/>
          <a:cs typeface="+mn-cs"/>
        </a:defRPr>
      </a:lvl4pPr>
      <a:lvl5pPr marL="1371600" algn="l" defTabSz="685800" rtl="0" eaLnBrk="1" latinLnBrk="0" hangingPunct="1">
        <a:defRPr kumimoji="1" sz="1350" kern="1200">
          <a:solidFill>
            <a:schemeClr val="tx1"/>
          </a:solidFill>
          <a:latin typeface="+mn-lt"/>
          <a:ea typeface="+mn-ea"/>
          <a:cs typeface="+mn-cs"/>
        </a:defRPr>
      </a:lvl5pPr>
      <a:lvl6pPr marL="1714500" algn="l" defTabSz="685800" rtl="0" eaLnBrk="1" latinLnBrk="0" hangingPunct="1">
        <a:defRPr kumimoji="1" sz="1350" kern="1200">
          <a:solidFill>
            <a:schemeClr val="tx1"/>
          </a:solidFill>
          <a:latin typeface="+mn-lt"/>
          <a:ea typeface="+mn-ea"/>
          <a:cs typeface="+mn-cs"/>
        </a:defRPr>
      </a:lvl6pPr>
      <a:lvl7pPr marL="2057400" algn="l" defTabSz="685800" rtl="0" eaLnBrk="1" latinLnBrk="0" hangingPunct="1">
        <a:defRPr kumimoji="1" sz="1350" kern="1200">
          <a:solidFill>
            <a:schemeClr val="tx1"/>
          </a:solidFill>
          <a:latin typeface="+mn-lt"/>
          <a:ea typeface="+mn-ea"/>
          <a:cs typeface="+mn-cs"/>
        </a:defRPr>
      </a:lvl7pPr>
      <a:lvl8pPr marL="2400300" algn="l" defTabSz="685800" rtl="0" eaLnBrk="1" latinLnBrk="0" hangingPunct="1">
        <a:defRPr kumimoji="1" sz="1350" kern="1200">
          <a:solidFill>
            <a:schemeClr val="tx1"/>
          </a:solidFill>
          <a:latin typeface="+mn-lt"/>
          <a:ea typeface="+mn-ea"/>
          <a:cs typeface="+mn-cs"/>
        </a:defRPr>
      </a:lvl8pPr>
      <a:lvl9pPr marL="2743200" algn="l" defTabSz="685800" rtl="0" eaLnBrk="1" latinLnBrk="0" hangingPunct="1">
        <a:defRPr kumimoji="1"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slide" Target="slide23.xml"/><Relationship Id="rId7" Type="http://schemas.openxmlformats.org/officeDocument/2006/relationships/slide" Target="slide43.xml"/><Relationship Id="rId2" Type="http://schemas.openxmlformats.org/officeDocument/2006/relationships/slide" Target="slide29.xml"/><Relationship Id="rId1" Type="http://schemas.openxmlformats.org/officeDocument/2006/relationships/slideLayout" Target="../slideLayouts/slideLayout2.xml"/><Relationship Id="rId6" Type="http://schemas.openxmlformats.org/officeDocument/2006/relationships/slide" Target="slide38.xml"/><Relationship Id="rId5" Type="http://schemas.openxmlformats.org/officeDocument/2006/relationships/slide" Target="slide33.xml"/><Relationship Id="rId4" Type="http://schemas.openxmlformats.org/officeDocument/2006/relationships/slide" Target="slide28.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slide" Target="slide10.xml"/><Relationship Id="rId13" Type="http://schemas.openxmlformats.org/officeDocument/2006/relationships/slide" Target="slide33.xml"/><Relationship Id="rId18" Type="http://schemas.openxmlformats.org/officeDocument/2006/relationships/slide" Target="slide53.xml"/><Relationship Id="rId26" Type="http://schemas.openxmlformats.org/officeDocument/2006/relationships/slide" Target="slide61.xml"/><Relationship Id="rId3" Type="http://schemas.openxmlformats.org/officeDocument/2006/relationships/slide" Target="slide4.xml"/><Relationship Id="rId21" Type="http://schemas.openxmlformats.org/officeDocument/2006/relationships/slide" Target="slide56.xml"/><Relationship Id="rId7" Type="http://schemas.openxmlformats.org/officeDocument/2006/relationships/slide" Target="slide8.xml"/><Relationship Id="rId12" Type="http://schemas.openxmlformats.org/officeDocument/2006/relationships/slide" Target="slide28.xml"/><Relationship Id="rId17" Type="http://schemas.openxmlformats.org/officeDocument/2006/relationships/slide" Target="slide52.xml"/><Relationship Id="rId25" Type="http://schemas.openxmlformats.org/officeDocument/2006/relationships/slide" Target="slide60.xml"/><Relationship Id="rId2" Type="http://schemas.openxmlformats.org/officeDocument/2006/relationships/slide" Target="slide3.xml"/><Relationship Id="rId16" Type="http://schemas.openxmlformats.org/officeDocument/2006/relationships/slide" Target="slide49.xml"/><Relationship Id="rId20" Type="http://schemas.openxmlformats.org/officeDocument/2006/relationships/slide" Target="slide55.xml"/><Relationship Id="rId1" Type="http://schemas.openxmlformats.org/officeDocument/2006/relationships/slideLayout" Target="../slideLayouts/slideLayout2.xml"/><Relationship Id="rId6" Type="http://schemas.openxmlformats.org/officeDocument/2006/relationships/slide" Target="slide7.xml"/><Relationship Id="rId11" Type="http://schemas.openxmlformats.org/officeDocument/2006/relationships/slide" Target="slide23.xml"/><Relationship Id="rId24" Type="http://schemas.openxmlformats.org/officeDocument/2006/relationships/slide" Target="slide59.xml"/><Relationship Id="rId5" Type="http://schemas.openxmlformats.org/officeDocument/2006/relationships/slide" Target="slide6.xml"/><Relationship Id="rId15" Type="http://schemas.openxmlformats.org/officeDocument/2006/relationships/slide" Target="slide43.xml"/><Relationship Id="rId23" Type="http://schemas.openxmlformats.org/officeDocument/2006/relationships/slide" Target="slide58.xml"/><Relationship Id="rId10" Type="http://schemas.openxmlformats.org/officeDocument/2006/relationships/slide" Target="slide18.xml"/><Relationship Id="rId19" Type="http://schemas.openxmlformats.org/officeDocument/2006/relationships/slide" Target="slide54.xml"/><Relationship Id="rId4" Type="http://schemas.openxmlformats.org/officeDocument/2006/relationships/slide" Target="slide5.xml"/><Relationship Id="rId9" Type="http://schemas.openxmlformats.org/officeDocument/2006/relationships/slide" Target="slide13.xml"/><Relationship Id="rId14" Type="http://schemas.openxmlformats.org/officeDocument/2006/relationships/slide" Target="slide38.xml"/><Relationship Id="rId22" Type="http://schemas.openxmlformats.org/officeDocument/2006/relationships/slide" Target="slide57.xml"/><Relationship Id="rId27" Type="http://schemas.openxmlformats.org/officeDocument/2006/relationships/slide" Target="slide62.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slide" Target="slide49.xml"/><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slide" Target="slide18.xml"/><Relationship Id="rId7" Type="http://schemas.openxmlformats.org/officeDocument/2006/relationships/slide" Target="slide43.xml"/><Relationship Id="rId2" Type="http://schemas.openxmlformats.org/officeDocument/2006/relationships/slide" Target="slide34.xml"/><Relationship Id="rId1" Type="http://schemas.openxmlformats.org/officeDocument/2006/relationships/slideLayout" Target="../slideLayouts/slideLayout2.xml"/><Relationship Id="rId6" Type="http://schemas.openxmlformats.org/officeDocument/2006/relationships/slide" Target="slide38.xml"/><Relationship Id="rId5" Type="http://schemas.openxmlformats.org/officeDocument/2006/relationships/slide" Target="slide33.xml"/><Relationship Id="rId4" Type="http://schemas.openxmlformats.org/officeDocument/2006/relationships/slide" Target="slide28.xml"/></Relationships>
</file>

<file path=ppt/slides/_rels/slide2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slide" Target="slide49.xml"/><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slide" Target="slide18.xml"/><Relationship Id="rId7" Type="http://schemas.openxmlformats.org/officeDocument/2006/relationships/slide" Target="slide43.xml"/><Relationship Id="rId2" Type="http://schemas.openxmlformats.org/officeDocument/2006/relationships/slide" Target="slide34.xml"/><Relationship Id="rId1" Type="http://schemas.openxmlformats.org/officeDocument/2006/relationships/slideLayout" Target="../slideLayouts/slideLayout2.xml"/><Relationship Id="rId6" Type="http://schemas.openxmlformats.org/officeDocument/2006/relationships/slide" Target="slide38.xml"/><Relationship Id="rId5" Type="http://schemas.openxmlformats.org/officeDocument/2006/relationships/slide" Target="slide33.xml"/><Relationship Id="rId4" Type="http://schemas.openxmlformats.org/officeDocument/2006/relationships/slide" Target="slide23.xml"/></Relationships>
</file>

<file path=ppt/slides/_rels/slide2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slide" Target="slide49.xml"/><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slide" Target="slide18.xml"/><Relationship Id="rId7" Type="http://schemas.openxmlformats.org/officeDocument/2006/relationships/slide" Target="slide43.xml"/><Relationship Id="rId2" Type="http://schemas.openxmlformats.org/officeDocument/2006/relationships/slide" Target="slide34.xml"/><Relationship Id="rId1" Type="http://schemas.openxmlformats.org/officeDocument/2006/relationships/slideLayout" Target="../slideLayouts/slideLayout2.xml"/><Relationship Id="rId6" Type="http://schemas.openxmlformats.org/officeDocument/2006/relationships/slide" Target="slide38.xml"/><Relationship Id="rId5" Type="http://schemas.openxmlformats.org/officeDocument/2006/relationships/slide" Target="slide28.xml"/><Relationship Id="rId4" Type="http://schemas.openxmlformats.org/officeDocument/2006/relationships/slide" Target="slide23.xml"/></Relationships>
</file>

<file path=ppt/slides/_rels/slide3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slide" Target="slide49.xml"/></Relationships>
</file>

<file path=ppt/slides/_rels/slide38.xml.rels><?xml version="1.0" encoding="UTF-8" standalone="yes"?>
<Relationships xmlns="http://schemas.openxmlformats.org/package/2006/relationships"><Relationship Id="rId3" Type="http://schemas.openxmlformats.org/officeDocument/2006/relationships/slide" Target="slide18.xml"/><Relationship Id="rId7" Type="http://schemas.openxmlformats.org/officeDocument/2006/relationships/slide" Target="slide43.xml"/><Relationship Id="rId2" Type="http://schemas.openxmlformats.org/officeDocument/2006/relationships/slide" Target="slide34.xml"/><Relationship Id="rId1" Type="http://schemas.openxmlformats.org/officeDocument/2006/relationships/slideLayout" Target="../slideLayouts/slideLayout2.xml"/><Relationship Id="rId6" Type="http://schemas.openxmlformats.org/officeDocument/2006/relationships/slide" Target="slide33.xml"/><Relationship Id="rId5" Type="http://schemas.openxmlformats.org/officeDocument/2006/relationships/slide" Target="slide28.xml"/><Relationship Id="rId4" Type="http://schemas.openxmlformats.org/officeDocument/2006/relationships/slide" Target="slide23.xml"/></Relationships>
</file>

<file path=ppt/slides/_rels/slide3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slide" Target="slide49.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slide" Target="slide23.xml"/><Relationship Id="rId2" Type="http://schemas.openxmlformats.org/officeDocument/2006/relationships/slide" Target="slide18.xml"/><Relationship Id="rId1" Type="http://schemas.openxmlformats.org/officeDocument/2006/relationships/slideLayout" Target="../slideLayouts/slideLayout2.xml"/><Relationship Id="rId6" Type="http://schemas.openxmlformats.org/officeDocument/2006/relationships/slide" Target="slide38.xml"/><Relationship Id="rId5" Type="http://schemas.openxmlformats.org/officeDocument/2006/relationships/slide" Target="slide33.xml"/><Relationship Id="rId4" Type="http://schemas.openxmlformats.org/officeDocument/2006/relationships/slide" Target="slide28.xml"/></Relationships>
</file>

<file path=ppt/slides/_rels/slide4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slide" Target="slide49.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9.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5.svg"/></Relationships>
</file>

<file path=ppt/slides/_rels/slide5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5.xml"/><Relationship Id="rId4" Type="http://schemas.openxmlformats.org/officeDocument/2006/relationships/image" Target="../media/image42.png"/></Relationships>
</file>

<file path=ppt/slides/_rels/slide5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5.svg"/></Relationships>
</file>

<file path=ppt/slides/_rels/slide5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3" Type="http://schemas.openxmlformats.org/officeDocument/2006/relationships/slide" Target="slide34.xml"/><Relationship Id="rId7" Type="http://schemas.openxmlformats.org/officeDocument/2006/relationships/slide" Target="slide45.xml"/><Relationship Id="rId2" Type="http://schemas.openxmlformats.org/officeDocument/2006/relationships/slide" Target="slide19.xml"/><Relationship Id="rId1" Type="http://schemas.openxmlformats.org/officeDocument/2006/relationships/slideLayout" Target="../slideLayouts/slideLayout6.xml"/><Relationship Id="rId6" Type="http://schemas.openxmlformats.org/officeDocument/2006/relationships/slide" Target="slide39.xml"/><Relationship Id="rId5" Type="http://schemas.openxmlformats.org/officeDocument/2006/relationships/slide" Target="slide29.xml"/><Relationship Id="rId4" Type="http://schemas.openxmlformats.org/officeDocument/2006/relationships/slide" Target="slide24.xml"/></Relationships>
</file>

<file path=ppt/slides/_rels/slide57.xml.rels><?xml version="1.0" encoding="UTF-8" standalone="yes"?>
<Relationships xmlns="http://schemas.openxmlformats.org/package/2006/relationships"><Relationship Id="rId3" Type="http://schemas.openxmlformats.org/officeDocument/2006/relationships/slide" Target="slide34.xml"/><Relationship Id="rId7" Type="http://schemas.openxmlformats.org/officeDocument/2006/relationships/slide" Target="slide45.xml"/><Relationship Id="rId2" Type="http://schemas.openxmlformats.org/officeDocument/2006/relationships/slide" Target="slide24.xml"/><Relationship Id="rId1" Type="http://schemas.openxmlformats.org/officeDocument/2006/relationships/slideLayout" Target="../slideLayouts/slideLayout6.xml"/><Relationship Id="rId6" Type="http://schemas.openxmlformats.org/officeDocument/2006/relationships/slide" Target="slide39.xml"/><Relationship Id="rId5" Type="http://schemas.openxmlformats.org/officeDocument/2006/relationships/slide" Target="slide29.xml"/><Relationship Id="rId4" Type="http://schemas.openxmlformats.org/officeDocument/2006/relationships/slide" Target="slide19.xml"/></Relationships>
</file>

<file path=ppt/slides/_rels/slide58.xml.rels><?xml version="1.0" encoding="UTF-8" standalone="yes"?>
<Relationships xmlns="http://schemas.openxmlformats.org/package/2006/relationships"><Relationship Id="rId3" Type="http://schemas.openxmlformats.org/officeDocument/2006/relationships/slide" Target="slide34.xml"/><Relationship Id="rId7" Type="http://schemas.openxmlformats.org/officeDocument/2006/relationships/slide" Target="slide45.xml"/><Relationship Id="rId2" Type="http://schemas.openxmlformats.org/officeDocument/2006/relationships/slide" Target="slide29.xml"/><Relationship Id="rId1" Type="http://schemas.openxmlformats.org/officeDocument/2006/relationships/slideLayout" Target="../slideLayouts/slideLayout6.xml"/><Relationship Id="rId6" Type="http://schemas.openxmlformats.org/officeDocument/2006/relationships/slide" Target="slide39.xml"/><Relationship Id="rId5" Type="http://schemas.openxmlformats.org/officeDocument/2006/relationships/slide" Target="slide24.xml"/><Relationship Id="rId4" Type="http://schemas.openxmlformats.org/officeDocument/2006/relationships/slide" Target="slide19.xml"/></Relationships>
</file>

<file path=ppt/slides/_rels/slide59.xml.rels><?xml version="1.0" encoding="UTF-8" standalone="yes"?>
<Relationships xmlns="http://schemas.openxmlformats.org/package/2006/relationships"><Relationship Id="rId8" Type="http://schemas.openxmlformats.org/officeDocument/2006/relationships/slide" Target="slide45.xml"/><Relationship Id="rId3" Type="http://schemas.openxmlformats.org/officeDocument/2006/relationships/slide" Target="slide34.xml"/><Relationship Id="rId7" Type="http://schemas.openxmlformats.org/officeDocument/2006/relationships/slide" Target="slide39.xml"/><Relationship Id="rId2" Type="http://schemas.openxmlformats.org/officeDocument/2006/relationships/slide" Target="slide33.xml"/><Relationship Id="rId1" Type="http://schemas.openxmlformats.org/officeDocument/2006/relationships/slideLayout" Target="../slideLayouts/slideLayout6.xml"/><Relationship Id="rId6" Type="http://schemas.openxmlformats.org/officeDocument/2006/relationships/slide" Target="slide29.xml"/><Relationship Id="rId5" Type="http://schemas.openxmlformats.org/officeDocument/2006/relationships/slide" Target="slide24.xml"/><Relationship Id="rId4" Type="http://schemas.openxmlformats.org/officeDocument/2006/relationships/slide" Target="slide19.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3" Type="http://schemas.openxmlformats.org/officeDocument/2006/relationships/slide" Target="slide34.xml"/><Relationship Id="rId7" Type="http://schemas.openxmlformats.org/officeDocument/2006/relationships/slide" Target="slide45.xml"/><Relationship Id="rId2" Type="http://schemas.openxmlformats.org/officeDocument/2006/relationships/slide" Target="slide39.xml"/><Relationship Id="rId1" Type="http://schemas.openxmlformats.org/officeDocument/2006/relationships/slideLayout" Target="../slideLayouts/slideLayout6.xml"/><Relationship Id="rId6" Type="http://schemas.openxmlformats.org/officeDocument/2006/relationships/slide" Target="slide29.xml"/><Relationship Id="rId5" Type="http://schemas.openxmlformats.org/officeDocument/2006/relationships/slide" Target="slide24.xml"/><Relationship Id="rId4" Type="http://schemas.openxmlformats.org/officeDocument/2006/relationships/slide" Target="slide19.xml"/></Relationships>
</file>

<file path=ppt/slides/_rels/slide61.xml.rels><?xml version="1.0" encoding="UTF-8" standalone="yes"?>
<Relationships xmlns="http://schemas.openxmlformats.org/package/2006/relationships"><Relationship Id="rId3" Type="http://schemas.openxmlformats.org/officeDocument/2006/relationships/slide" Target="slide34.xml"/><Relationship Id="rId7" Type="http://schemas.openxmlformats.org/officeDocument/2006/relationships/slide" Target="slide39.xml"/><Relationship Id="rId2" Type="http://schemas.openxmlformats.org/officeDocument/2006/relationships/slide" Target="slide45.xml"/><Relationship Id="rId1" Type="http://schemas.openxmlformats.org/officeDocument/2006/relationships/slideLayout" Target="../slideLayouts/slideLayout6.xml"/><Relationship Id="rId6" Type="http://schemas.openxmlformats.org/officeDocument/2006/relationships/slide" Target="slide29.xml"/><Relationship Id="rId5" Type="http://schemas.openxmlformats.org/officeDocument/2006/relationships/slide" Target="slide24.xml"/><Relationship Id="rId4" Type="http://schemas.openxmlformats.org/officeDocument/2006/relationships/slide" Target="slide19.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normAutofit/>
          </a:bodyPr>
          <a:lstStyle/>
          <a:p>
            <a:r>
              <a:rPr lang="en-US" altLang="ja-JP" dirty="0"/>
              <a:t>PIM</a:t>
            </a:r>
            <a:r>
              <a:rPr lang="ja-JP" altLang="en-US" dirty="0"/>
              <a:t>製品情報</a:t>
            </a:r>
            <a:br>
              <a:rPr lang="en-US" altLang="ja-JP" dirty="0"/>
            </a:br>
            <a:r>
              <a:rPr lang="ja-JP" altLang="en-US" dirty="0"/>
              <a:t>操作フロー説明資料</a:t>
            </a:r>
            <a:endParaRPr kumimoji="1" lang="ja-JP" altLang="en-US" dirty="0"/>
          </a:p>
        </p:txBody>
      </p:sp>
      <p:sp>
        <p:nvSpPr>
          <p:cNvPr id="3" name="スライド番号プレースホルダー 2">
            <a:extLst>
              <a:ext uri="{FF2B5EF4-FFF2-40B4-BE49-F238E27FC236}">
                <a16:creationId xmlns:a16="http://schemas.microsoft.com/office/drawing/2014/main" id="{EE515B97-75BD-4549-91F3-318FD128E8FB}"/>
              </a:ext>
            </a:extLst>
          </p:cNvPr>
          <p:cNvSpPr>
            <a:spLocks noGrp="1"/>
          </p:cNvSpPr>
          <p:nvPr>
            <p:ph type="sldNum" sz="quarter" idx="12"/>
          </p:nvPr>
        </p:nvSpPr>
        <p:spPr/>
        <p:txBody>
          <a:bodyPr/>
          <a:lstStyle/>
          <a:p>
            <a:fld id="{AAEC5578-235D-485F-9B50-9803794400B3}" type="slidenum">
              <a:rPr kumimoji="1" lang="ja-JP" altLang="en-US" smtClean="0"/>
              <a:t>1</a:t>
            </a:fld>
            <a:endParaRPr kumimoji="1" lang="ja-JP" altLang="en-US" dirty="0"/>
          </a:p>
        </p:txBody>
      </p:sp>
    </p:spTree>
    <p:extLst>
      <p:ext uri="{BB962C8B-B14F-4D97-AF65-F5344CB8AC3E}">
        <p14:creationId xmlns:p14="http://schemas.microsoft.com/office/powerpoint/2010/main" val="6138123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7" name="グループ化 56">
            <a:extLst>
              <a:ext uri="{FF2B5EF4-FFF2-40B4-BE49-F238E27FC236}">
                <a16:creationId xmlns:a16="http://schemas.microsoft.com/office/drawing/2014/main" id="{CDA7D79A-9FF8-608B-5F0F-2E2D73C180D5}"/>
              </a:ext>
            </a:extLst>
          </p:cNvPr>
          <p:cNvGrpSpPr/>
          <p:nvPr/>
        </p:nvGrpSpPr>
        <p:grpSpPr>
          <a:xfrm>
            <a:off x="2241981" y="2583496"/>
            <a:ext cx="6560636" cy="3186702"/>
            <a:chOff x="0" y="0"/>
            <a:chExt cx="6560636" cy="3186702"/>
          </a:xfrm>
        </p:grpSpPr>
        <p:pic>
          <p:nvPicPr>
            <p:cNvPr id="58" name="図 57">
              <a:extLst>
                <a:ext uri="{FF2B5EF4-FFF2-40B4-BE49-F238E27FC236}">
                  <a16:creationId xmlns:a16="http://schemas.microsoft.com/office/drawing/2014/main" id="{2FF462C9-3BF7-45B4-BF80-F7ACB38042AF}"/>
                </a:ext>
              </a:extLst>
            </p:cNvPr>
            <p:cNvPicPr>
              <a:picLocks noChangeAspect="1"/>
            </p:cNvPicPr>
            <p:nvPr/>
          </p:nvPicPr>
          <p:blipFill rotWithShape="1">
            <a:blip r:embed="rId3"/>
            <a:srcRect r="2045"/>
            <a:stretch/>
          </p:blipFill>
          <p:spPr>
            <a:xfrm>
              <a:off x="0" y="0"/>
              <a:ext cx="6560636" cy="2818402"/>
            </a:xfrm>
            <a:prstGeom prst="rect">
              <a:avLst/>
            </a:prstGeom>
            <a:noFill/>
            <a:ln w="6350">
              <a:noFill/>
            </a:ln>
          </p:spPr>
        </p:pic>
        <p:grpSp>
          <p:nvGrpSpPr>
            <p:cNvPr id="59" name="グループ化 58">
              <a:extLst>
                <a:ext uri="{FF2B5EF4-FFF2-40B4-BE49-F238E27FC236}">
                  <a16:creationId xmlns:a16="http://schemas.microsoft.com/office/drawing/2014/main" id="{20F4B1B3-C224-66E4-AFFA-18F80029CCBC}"/>
                </a:ext>
              </a:extLst>
            </p:cNvPr>
            <p:cNvGrpSpPr/>
            <p:nvPr/>
          </p:nvGrpSpPr>
          <p:grpSpPr>
            <a:xfrm>
              <a:off x="1581150" y="1317625"/>
              <a:ext cx="4978400" cy="1101725"/>
              <a:chOff x="1581150" y="1317625"/>
              <a:chExt cx="4978400" cy="1101725"/>
            </a:xfrm>
          </p:grpSpPr>
          <p:sp>
            <p:nvSpPr>
              <p:cNvPr id="61" name="正方形/長方形 60">
                <a:extLst>
                  <a:ext uri="{FF2B5EF4-FFF2-40B4-BE49-F238E27FC236}">
                    <a16:creationId xmlns:a16="http://schemas.microsoft.com/office/drawing/2014/main" id="{D1F075BC-0447-4446-BE05-EE449D564581}"/>
                  </a:ext>
                </a:extLst>
              </p:cNvPr>
              <p:cNvSpPr/>
              <p:nvPr/>
            </p:nvSpPr>
            <p:spPr>
              <a:xfrm>
                <a:off x="1581150" y="1365250"/>
                <a:ext cx="4978400" cy="1054100"/>
              </a:xfrm>
              <a:prstGeom prst="rect">
                <a:avLst/>
              </a:prstGeom>
              <a:solidFill>
                <a:sysClr val="window" lastClr="FFFFFF"/>
              </a:solidFill>
              <a:ln>
                <a:no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cxnSp>
            <p:nvCxnSpPr>
              <p:cNvPr id="62" name="直線コネクタ 61">
                <a:extLst>
                  <a:ext uri="{FF2B5EF4-FFF2-40B4-BE49-F238E27FC236}">
                    <a16:creationId xmlns:a16="http://schemas.microsoft.com/office/drawing/2014/main" id="{EFFD20BA-97E5-4765-8305-CB5F2BD22363}"/>
                  </a:ext>
                </a:extLst>
              </p:cNvPr>
              <p:cNvCxnSpPr/>
              <p:nvPr/>
            </p:nvCxnSpPr>
            <p:spPr bwMode="auto">
              <a:xfrm>
                <a:off x="1692276" y="1372068"/>
                <a:ext cx="0" cy="91607"/>
              </a:xfrm>
              <a:prstGeom prst="line">
                <a:avLst/>
              </a:prstGeom>
              <a:solidFill>
                <a:srgbClr val="FFFF00"/>
              </a:solidFill>
              <a:ln w="28575" cap="flat" cmpd="sng" algn="ctr">
                <a:solidFill>
                  <a:schemeClr val="bg2">
                    <a:lumMod val="90000"/>
                  </a:schemeClr>
                </a:solidFill>
                <a:prstDash val="solid"/>
                <a:round/>
                <a:headEnd type="none" w="med" len="med"/>
                <a:tailEnd type="none" w="med" len="med"/>
              </a:ln>
              <a:effectLst/>
            </p:spPr>
          </p:cxnSp>
          <p:sp>
            <p:nvSpPr>
              <p:cNvPr id="63" name="テキスト ボックス 39">
                <a:extLst>
                  <a:ext uri="{FF2B5EF4-FFF2-40B4-BE49-F238E27FC236}">
                    <a16:creationId xmlns:a16="http://schemas.microsoft.com/office/drawing/2014/main" id="{A6062D02-334E-4B17-8ED4-E909A66C7066}"/>
                  </a:ext>
                </a:extLst>
              </p:cNvPr>
              <p:cNvSpPr txBox="1"/>
              <p:nvPr/>
            </p:nvSpPr>
            <p:spPr>
              <a:xfrm>
                <a:off x="1657491" y="1317625"/>
                <a:ext cx="633507" cy="199606"/>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kumimoji="1" lang="ja-JP" altLang="en-US" sz="500">
                    <a:solidFill>
                      <a:sysClr val="windowText" lastClr="000000"/>
                    </a:solidFill>
                    <a:latin typeface="游ゴシック" panose="020B0400000000000000" pitchFamily="50" charset="-128"/>
                    <a:ea typeface="游ゴシック" panose="020B0400000000000000" pitchFamily="50" charset="-128"/>
                  </a:rPr>
                  <a:t>取込先製品情報</a:t>
                </a:r>
                <a:endParaRPr kumimoji="1" lang="en-US" altLang="ja-JP" sz="500">
                  <a:solidFill>
                    <a:sysClr val="windowText" lastClr="000000"/>
                  </a:solidFill>
                  <a:latin typeface="游ゴシック" panose="020B0400000000000000" pitchFamily="50" charset="-128"/>
                  <a:ea typeface="游ゴシック" panose="020B0400000000000000" pitchFamily="50" charset="-128"/>
                </a:endParaRPr>
              </a:p>
            </p:txBody>
          </p:sp>
          <p:sp>
            <p:nvSpPr>
              <p:cNvPr id="64" name="テキスト ボックス 40">
                <a:extLst>
                  <a:ext uri="{FF2B5EF4-FFF2-40B4-BE49-F238E27FC236}">
                    <a16:creationId xmlns:a16="http://schemas.microsoft.com/office/drawing/2014/main" id="{B67DEF58-A571-4864-A294-0022EE7816F7}"/>
                  </a:ext>
                </a:extLst>
              </p:cNvPr>
              <p:cNvSpPr txBox="1"/>
              <p:nvPr/>
            </p:nvSpPr>
            <p:spPr>
              <a:xfrm>
                <a:off x="1936606" y="1440145"/>
                <a:ext cx="557460" cy="199606"/>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kumimoji="1" lang="en-US" altLang="ja-JP" sz="500">
                    <a:solidFill>
                      <a:sysClr val="windowText" lastClr="000000"/>
                    </a:solidFill>
                    <a:latin typeface="游ゴシック" panose="020B0400000000000000" pitchFamily="50" charset="-128"/>
                    <a:ea typeface="游ゴシック" panose="020B0400000000000000" pitchFamily="50" charset="-128"/>
                  </a:rPr>
                  <a:t>LP1</a:t>
                </a:r>
                <a:r>
                  <a:rPr kumimoji="1" lang="ja-JP" altLang="en-US" sz="500">
                    <a:solidFill>
                      <a:sysClr val="windowText" lastClr="000000"/>
                    </a:solidFill>
                    <a:latin typeface="游ゴシック" panose="020B0400000000000000" pitchFamily="50" charset="-128"/>
                    <a:ea typeface="游ゴシック" panose="020B0400000000000000" pitchFamily="50" charset="-128"/>
                  </a:rPr>
                  <a:t>機種名称</a:t>
                </a:r>
                <a:endParaRPr kumimoji="1" lang="en-US" altLang="ja-JP" sz="500">
                  <a:solidFill>
                    <a:sysClr val="windowText" lastClr="000000"/>
                  </a:solidFill>
                  <a:latin typeface="游ゴシック" panose="020B0400000000000000" pitchFamily="50" charset="-128"/>
                  <a:ea typeface="游ゴシック" panose="020B0400000000000000" pitchFamily="50" charset="-128"/>
                </a:endParaRPr>
              </a:p>
            </p:txBody>
          </p:sp>
          <p:sp>
            <p:nvSpPr>
              <p:cNvPr id="65" name="テキスト ボックス 41">
                <a:extLst>
                  <a:ext uri="{FF2B5EF4-FFF2-40B4-BE49-F238E27FC236}">
                    <a16:creationId xmlns:a16="http://schemas.microsoft.com/office/drawing/2014/main" id="{EB39F450-CC2C-4C7B-8F19-14862C5E146D}"/>
                  </a:ext>
                </a:extLst>
              </p:cNvPr>
              <p:cNvSpPr txBox="1"/>
              <p:nvPr/>
            </p:nvSpPr>
            <p:spPr>
              <a:xfrm>
                <a:off x="1937522" y="1550358"/>
                <a:ext cx="557460" cy="199606"/>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kumimoji="1" lang="en-US" altLang="ja-JP" sz="500">
                    <a:solidFill>
                      <a:sysClr val="windowText" lastClr="000000"/>
                    </a:solidFill>
                    <a:latin typeface="游ゴシック" panose="020B0400000000000000" pitchFamily="50" charset="-128"/>
                    <a:ea typeface="游ゴシック" panose="020B0400000000000000" pitchFamily="50" charset="-128"/>
                  </a:rPr>
                  <a:t>LP3</a:t>
                </a:r>
                <a:r>
                  <a:rPr kumimoji="1" lang="ja-JP" altLang="en-US" sz="500">
                    <a:solidFill>
                      <a:sysClr val="windowText" lastClr="000000"/>
                    </a:solidFill>
                    <a:latin typeface="游ゴシック" panose="020B0400000000000000" pitchFamily="50" charset="-128"/>
                    <a:ea typeface="游ゴシック" panose="020B0400000000000000" pitchFamily="50" charset="-128"/>
                  </a:rPr>
                  <a:t>機種名称</a:t>
                </a:r>
                <a:endParaRPr kumimoji="1" lang="en-US" altLang="ja-JP" sz="500">
                  <a:solidFill>
                    <a:sysClr val="windowText" lastClr="000000"/>
                  </a:solidFill>
                  <a:latin typeface="游ゴシック" panose="020B0400000000000000" pitchFamily="50" charset="-128"/>
                  <a:ea typeface="游ゴシック" panose="020B0400000000000000" pitchFamily="50" charset="-128"/>
                </a:endParaRPr>
              </a:p>
            </p:txBody>
          </p:sp>
          <p:sp>
            <p:nvSpPr>
              <p:cNvPr id="66" name="テキスト ボックス 42">
                <a:extLst>
                  <a:ext uri="{FF2B5EF4-FFF2-40B4-BE49-F238E27FC236}">
                    <a16:creationId xmlns:a16="http://schemas.microsoft.com/office/drawing/2014/main" id="{5DE66ACD-BF7C-406F-8F15-F765960E3780}"/>
                  </a:ext>
                </a:extLst>
              </p:cNvPr>
              <p:cNvSpPr txBox="1"/>
              <p:nvPr/>
            </p:nvSpPr>
            <p:spPr>
              <a:xfrm>
                <a:off x="2804913" y="1439102"/>
                <a:ext cx="441146" cy="199606"/>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kumimoji="1" lang="ja-JP" altLang="en-US" sz="500">
                    <a:solidFill>
                      <a:sysClr val="windowText" lastClr="000000"/>
                    </a:solidFill>
                    <a:latin typeface="游ゴシック" panose="020B0400000000000000" pitchFamily="50" charset="-128"/>
                    <a:ea typeface="游ゴシック" panose="020B0400000000000000" pitchFamily="50" charset="-128"/>
                  </a:rPr>
                  <a:t>制御機器</a:t>
                </a:r>
                <a:endParaRPr kumimoji="1" lang="en-US" altLang="ja-JP" sz="500">
                  <a:solidFill>
                    <a:sysClr val="windowText" lastClr="000000"/>
                  </a:solidFill>
                  <a:latin typeface="游ゴシック" panose="020B0400000000000000" pitchFamily="50" charset="-128"/>
                  <a:ea typeface="游ゴシック" panose="020B0400000000000000" pitchFamily="50" charset="-128"/>
                </a:endParaRPr>
              </a:p>
            </p:txBody>
          </p:sp>
          <p:sp>
            <p:nvSpPr>
              <p:cNvPr id="68" name="テキスト ボックス 43">
                <a:extLst>
                  <a:ext uri="{FF2B5EF4-FFF2-40B4-BE49-F238E27FC236}">
                    <a16:creationId xmlns:a16="http://schemas.microsoft.com/office/drawing/2014/main" id="{AE738C9A-A2EB-4FAF-930E-A5098C98001D}"/>
                  </a:ext>
                </a:extLst>
              </p:cNvPr>
              <p:cNvSpPr txBox="1"/>
              <p:nvPr/>
            </p:nvSpPr>
            <p:spPr>
              <a:xfrm>
                <a:off x="2806701" y="1565275"/>
                <a:ext cx="598049" cy="199606"/>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kumimoji="1" lang="en-US" altLang="ja-JP" sz="500">
                    <a:solidFill>
                      <a:sysClr val="windowText" lastClr="000000"/>
                    </a:solidFill>
                    <a:latin typeface="游ゴシック" panose="020B0400000000000000" pitchFamily="50" charset="-128"/>
                    <a:ea typeface="游ゴシック" panose="020B0400000000000000" pitchFamily="50" charset="-128"/>
                  </a:rPr>
                  <a:t>MELSEC</a:t>
                </a:r>
                <a:r>
                  <a:rPr kumimoji="1" lang="en-US" altLang="ja-JP" sz="500" baseline="0">
                    <a:solidFill>
                      <a:sysClr val="windowText" lastClr="000000"/>
                    </a:solidFill>
                    <a:latin typeface="游ゴシック" panose="020B0400000000000000" pitchFamily="50" charset="-128"/>
                    <a:ea typeface="游ゴシック" panose="020B0400000000000000" pitchFamily="50" charset="-128"/>
                  </a:rPr>
                  <a:t> iQ-R</a:t>
                </a:r>
                <a:endParaRPr kumimoji="1" lang="en-US" altLang="ja-JP" sz="500">
                  <a:solidFill>
                    <a:sysClr val="windowText" lastClr="000000"/>
                  </a:solidFill>
                  <a:latin typeface="游ゴシック" panose="020B0400000000000000" pitchFamily="50" charset="-128"/>
                  <a:ea typeface="游ゴシック" panose="020B0400000000000000" pitchFamily="50" charset="-128"/>
                </a:endParaRPr>
              </a:p>
            </p:txBody>
          </p:sp>
          <p:sp>
            <p:nvSpPr>
              <p:cNvPr id="76" name="テキスト ボックス 44">
                <a:extLst>
                  <a:ext uri="{FF2B5EF4-FFF2-40B4-BE49-F238E27FC236}">
                    <a16:creationId xmlns:a16="http://schemas.microsoft.com/office/drawing/2014/main" id="{2B8D760E-462D-4B4D-A5A3-78396B43797C}"/>
                  </a:ext>
                </a:extLst>
              </p:cNvPr>
              <p:cNvSpPr txBox="1"/>
              <p:nvPr/>
            </p:nvSpPr>
            <p:spPr>
              <a:xfrm>
                <a:off x="4359040" y="1443538"/>
                <a:ext cx="557460" cy="199606"/>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kumimoji="1" lang="en-US" altLang="ja-JP" sz="500">
                    <a:solidFill>
                      <a:sysClr val="windowText" lastClr="000000"/>
                    </a:solidFill>
                    <a:latin typeface="游ゴシック" panose="020B0400000000000000" pitchFamily="50" charset="-128"/>
                    <a:ea typeface="游ゴシック" panose="020B0400000000000000" pitchFamily="50" charset="-128"/>
                  </a:rPr>
                  <a:t>LP2</a:t>
                </a:r>
                <a:r>
                  <a:rPr kumimoji="1" lang="ja-JP" altLang="en-US" sz="500">
                    <a:solidFill>
                      <a:sysClr val="windowText" lastClr="000000"/>
                    </a:solidFill>
                    <a:latin typeface="游ゴシック" panose="020B0400000000000000" pitchFamily="50" charset="-128"/>
                    <a:ea typeface="游ゴシック" panose="020B0400000000000000" pitchFamily="50" charset="-128"/>
                  </a:rPr>
                  <a:t>機種名称</a:t>
                </a:r>
                <a:endParaRPr kumimoji="1" lang="en-US" altLang="ja-JP" sz="500">
                  <a:solidFill>
                    <a:sysClr val="windowText" lastClr="000000"/>
                  </a:solidFill>
                  <a:latin typeface="游ゴシック" panose="020B0400000000000000" pitchFamily="50" charset="-128"/>
                  <a:ea typeface="游ゴシック" panose="020B0400000000000000" pitchFamily="50" charset="-128"/>
                </a:endParaRPr>
              </a:p>
            </p:txBody>
          </p:sp>
          <p:sp>
            <p:nvSpPr>
              <p:cNvPr id="77" name="テキスト ボックス 45">
                <a:extLst>
                  <a:ext uri="{FF2B5EF4-FFF2-40B4-BE49-F238E27FC236}">
                    <a16:creationId xmlns:a16="http://schemas.microsoft.com/office/drawing/2014/main" id="{799963AA-75B7-494B-A582-8E3921EBC69A}"/>
                  </a:ext>
                </a:extLst>
              </p:cNvPr>
              <p:cNvSpPr txBox="1"/>
              <p:nvPr/>
            </p:nvSpPr>
            <p:spPr>
              <a:xfrm>
                <a:off x="4352632" y="1567536"/>
                <a:ext cx="569387" cy="199606"/>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kumimoji="1" lang="ja-JP" altLang="en-US" sz="500">
                    <a:solidFill>
                      <a:sysClr val="windowText" lastClr="000000"/>
                    </a:solidFill>
                    <a:latin typeface="游ゴシック" panose="020B0400000000000000" pitchFamily="50" charset="-128"/>
                    <a:ea typeface="游ゴシック" panose="020B0400000000000000" pitchFamily="50" charset="-128"/>
                  </a:rPr>
                  <a:t>製品カテゴリ</a:t>
                </a:r>
                <a:endParaRPr kumimoji="1" lang="en-US" altLang="ja-JP" sz="500">
                  <a:solidFill>
                    <a:sysClr val="windowText" lastClr="000000"/>
                  </a:solidFill>
                  <a:latin typeface="游ゴシック" panose="020B0400000000000000" pitchFamily="50" charset="-128"/>
                  <a:ea typeface="游ゴシック" panose="020B0400000000000000" pitchFamily="50" charset="-128"/>
                </a:endParaRPr>
              </a:p>
            </p:txBody>
          </p:sp>
          <p:sp>
            <p:nvSpPr>
              <p:cNvPr id="78" name="テキスト ボックス 46">
                <a:extLst>
                  <a:ext uri="{FF2B5EF4-FFF2-40B4-BE49-F238E27FC236}">
                    <a16:creationId xmlns:a16="http://schemas.microsoft.com/office/drawing/2014/main" id="{AEE6FBF2-FF32-4172-B5E2-8C32E76C075E}"/>
                  </a:ext>
                </a:extLst>
              </p:cNvPr>
              <p:cNvSpPr txBox="1"/>
              <p:nvPr/>
            </p:nvSpPr>
            <p:spPr>
              <a:xfrm>
                <a:off x="5143501" y="1450975"/>
                <a:ext cx="765851" cy="199606"/>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kumimoji="1" lang="ja-JP" altLang="en-US" sz="500">
                    <a:solidFill>
                      <a:sysClr val="windowText" lastClr="000000"/>
                    </a:solidFill>
                    <a:latin typeface="游ゴシック" panose="020B0400000000000000" pitchFamily="50" charset="-128"/>
                    <a:ea typeface="游ゴシック" panose="020B0400000000000000" pitchFamily="50" charset="-128"/>
                  </a:rPr>
                  <a:t>シーケンサ</a:t>
                </a:r>
                <a:r>
                  <a:rPr kumimoji="1" lang="en-US" altLang="ja-JP" sz="500">
                    <a:solidFill>
                      <a:sysClr val="windowText" lastClr="000000"/>
                    </a:solidFill>
                    <a:latin typeface="游ゴシック" panose="020B0400000000000000" pitchFamily="50" charset="-128"/>
                    <a:ea typeface="游ゴシック" panose="020B0400000000000000" pitchFamily="50" charset="-128"/>
                  </a:rPr>
                  <a:t>MELSEC</a:t>
                </a:r>
              </a:p>
            </p:txBody>
          </p:sp>
          <p:sp>
            <p:nvSpPr>
              <p:cNvPr id="79" name="テキスト ボックス 47">
                <a:extLst>
                  <a:ext uri="{FF2B5EF4-FFF2-40B4-BE49-F238E27FC236}">
                    <a16:creationId xmlns:a16="http://schemas.microsoft.com/office/drawing/2014/main" id="{769A1246-C324-4576-938B-6F4B2172BB86}"/>
                  </a:ext>
                </a:extLst>
              </p:cNvPr>
              <p:cNvSpPr txBox="1"/>
              <p:nvPr/>
            </p:nvSpPr>
            <p:spPr>
              <a:xfrm>
                <a:off x="5156201" y="1562100"/>
                <a:ext cx="574581" cy="199606"/>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kumimoji="1" lang="en-US" altLang="ja-JP" sz="500">
                    <a:solidFill>
                      <a:sysClr val="windowText" lastClr="000000"/>
                    </a:solidFill>
                    <a:latin typeface="游ゴシック" panose="020B0400000000000000" pitchFamily="50" charset="-128"/>
                    <a:ea typeface="游ゴシック" panose="020B0400000000000000" pitchFamily="50" charset="-128"/>
                  </a:rPr>
                  <a:t>CPU</a:t>
                </a:r>
                <a:r>
                  <a:rPr kumimoji="1" lang="ja-JP" altLang="en-US" sz="500">
                    <a:solidFill>
                      <a:sysClr val="windowText" lastClr="000000"/>
                    </a:solidFill>
                    <a:latin typeface="游ゴシック" panose="020B0400000000000000" pitchFamily="50" charset="-128"/>
                    <a:ea typeface="游ゴシック" panose="020B0400000000000000" pitchFamily="50" charset="-128"/>
                  </a:rPr>
                  <a:t>ユニット</a:t>
                </a:r>
                <a:endParaRPr kumimoji="1" lang="en-US" altLang="ja-JP" sz="500">
                  <a:solidFill>
                    <a:sysClr val="windowText" lastClr="000000"/>
                  </a:solidFill>
                  <a:latin typeface="游ゴシック" panose="020B0400000000000000" pitchFamily="50" charset="-128"/>
                  <a:ea typeface="游ゴシック" panose="020B0400000000000000" pitchFamily="50" charset="-128"/>
                </a:endParaRPr>
              </a:p>
            </p:txBody>
          </p:sp>
        </p:grpSp>
        <p:pic>
          <p:nvPicPr>
            <p:cNvPr id="60" name="図 59">
              <a:extLst>
                <a:ext uri="{FF2B5EF4-FFF2-40B4-BE49-F238E27FC236}">
                  <a16:creationId xmlns:a16="http://schemas.microsoft.com/office/drawing/2014/main" id="{3AE5492C-1EAD-4D95-8FC7-51D8E9EB83BB}"/>
                </a:ext>
              </a:extLst>
            </p:cNvPr>
            <p:cNvPicPr>
              <a:picLocks noChangeAspect="1"/>
            </p:cNvPicPr>
            <p:nvPr/>
          </p:nvPicPr>
          <p:blipFill rotWithShape="1">
            <a:blip r:embed="rId3"/>
            <a:srcRect l="24556" t="49117" r="2046"/>
            <a:stretch/>
          </p:blipFill>
          <p:spPr>
            <a:xfrm>
              <a:off x="1625600" y="1752600"/>
              <a:ext cx="4915986" cy="1434102"/>
            </a:xfrm>
            <a:prstGeom prst="rect">
              <a:avLst/>
            </a:prstGeom>
            <a:noFill/>
            <a:ln w="6350">
              <a:noFill/>
            </a:ln>
          </p:spPr>
        </p:pic>
      </p:grpSp>
      <p:sp>
        <p:nvSpPr>
          <p:cNvPr id="6" name="コンテンツ プレースホルダー 5"/>
          <p:cNvSpPr>
            <a:spLocks noGrp="1"/>
          </p:cNvSpPr>
          <p:nvPr>
            <p:ph idx="1"/>
          </p:nvPr>
        </p:nvSpPr>
        <p:spPr>
          <a:xfrm>
            <a:off x="438150" y="908963"/>
            <a:ext cx="8526338" cy="1374150"/>
          </a:xfrm>
        </p:spPr>
        <p:txBody>
          <a:bodyPr>
            <a:normAutofit/>
          </a:bodyPr>
          <a:lstStyle/>
          <a:p>
            <a:pPr>
              <a:spcBef>
                <a:spcPts val="300"/>
              </a:spcBef>
              <a:buFont typeface="Wingdings" panose="05000000000000000000" pitchFamily="2" charset="2"/>
              <a:buChar char="l"/>
            </a:pPr>
            <a:r>
              <a:rPr lang="ja-JP" altLang="en-US" sz="1200" dirty="0"/>
              <a:t>「</a:t>
            </a:r>
            <a:r>
              <a:rPr lang="en-US" altLang="ja-JP" sz="1200" dirty="0"/>
              <a:t>PIM</a:t>
            </a:r>
            <a:r>
              <a:rPr lang="ja-JP" altLang="en-US" sz="1200" dirty="0"/>
              <a:t>製品情報取得」画面で、</a:t>
            </a:r>
            <a:r>
              <a:rPr lang="en-US" altLang="ja-JP" sz="1200" dirty="0"/>
              <a:t>PIM</a:t>
            </a:r>
            <a:r>
              <a:rPr lang="ja-JP" altLang="en-US" sz="1200" dirty="0"/>
              <a:t>製品情報を検索し、一覧に追加します。</a:t>
            </a:r>
            <a:endParaRPr lang="en-US" altLang="ja-JP" sz="1200" dirty="0"/>
          </a:p>
          <a:p>
            <a:pPr marL="539353" lvl="1" indent="-342900">
              <a:spcBef>
                <a:spcPts val="300"/>
              </a:spcBef>
              <a:buFont typeface="+mj-ea"/>
              <a:buAutoNum type="circleNumDbPlain"/>
            </a:pPr>
            <a:r>
              <a:rPr lang="en-US" altLang="ja-JP" sz="1200" dirty="0"/>
              <a:t>PIM</a:t>
            </a:r>
            <a:r>
              <a:rPr lang="ja-JP" altLang="en-US" sz="1200" dirty="0"/>
              <a:t>の製品階層から対象の製品を絞り込み、一覧に表示します。</a:t>
            </a:r>
            <a:endParaRPr lang="en-US" altLang="ja-JP" sz="1200" dirty="0"/>
          </a:p>
          <a:p>
            <a:pPr marL="539353" lvl="1" indent="-342900">
              <a:spcBef>
                <a:spcPts val="300"/>
              </a:spcBef>
              <a:buFont typeface="+mj-lt"/>
              <a:buAutoNum type="circleNumDbPlain"/>
            </a:pPr>
            <a:r>
              <a:rPr lang="en-US" altLang="ja-JP" sz="1200" dirty="0"/>
              <a:t>PIM</a:t>
            </a:r>
            <a:r>
              <a:rPr lang="ja-JP" altLang="en-US" sz="1200" dirty="0"/>
              <a:t>製品階層の絞り込み結果から、さらに条件を追加して絞り込みます。</a:t>
            </a:r>
            <a:endParaRPr lang="en-US" altLang="ja-JP" sz="1200" dirty="0"/>
          </a:p>
          <a:p>
            <a:pPr marL="539353" lvl="1" indent="-342900">
              <a:spcBef>
                <a:spcPts val="300"/>
              </a:spcBef>
              <a:buFont typeface="+mj-lt"/>
              <a:buAutoNum type="circleNumDbPlain"/>
            </a:pPr>
            <a:r>
              <a:rPr lang="ja-JP" altLang="en-US" sz="1200" dirty="0"/>
              <a:t>絞り込んだ</a:t>
            </a:r>
            <a:r>
              <a:rPr lang="en-US" altLang="ja-JP" sz="1200" dirty="0"/>
              <a:t>PIM</a:t>
            </a:r>
            <a:r>
              <a:rPr lang="ja-JP" altLang="en-US" sz="1200" dirty="0"/>
              <a:t>製品情報の一覧を確認し、チェックボックスで選択します。</a:t>
            </a:r>
            <a:endParaRPr lang="en-US" altLang="ja-JP" sz="1200" dirty="0"/>
          </a:p>
          <a:p>
            <a:pPr marL="539353" lvl="1" indent="-342900">
              <a:spcBef>
                <a:spcPts val="300"/>
              </a:spcBef>
              <a:buFont typeface="+mj-lt"/>
              <a:buAutoNum type="circleNumDbPlain"/>
            </a:pPr>
            <a:r>
              <a:rPr lang="ja-JP" altLang="en-US" sz="1200" dirty="0"/>
              <a:t>「</a:t>
            </a:r>
            <a:r>
              <a:rPr lang="en-US" altLang="ja-JP" sz="1200" dirty="0"/>
              <a:t>PIM</a:t>
            </a:r>
            <a:r>
              <a:rPr lang="ja-JP" altLang="en-US" sz="1200" dirty="0"/>
              <a:t>製品情報を一覧に登録」ボタンをクリックし、選択したものを指定の機種・製品カテゴリの一覧に</a:t>
            </a:r>
            <a:br>
              <a:rPr lang="en-US" altLang="ja-JP" sz="1200" dirty="0"/>
            </a:br>
            <a:r>
              <a:rPr lang="ja-JP" altLang="en-US" sz="1200" dirty="0"/>
              <a:t>追加します。クリック後は、「製品表示情報一覧」画面に戻ります。</a:t>
            </a:r>
            <a:endParaRPr lang="en-US" altLang="ja-JP" sz="1200" dirty="0"/>
          </a:p>
        </p:txBody>
      </p:sp>
      <p:sp>
        <p:nvSpPr>
          <p:cNvPr id="39" name="タイトル 1"/>
          <p:cNvSpPr txBox="1">
            <a:spLocks/>
          </p:cNvSpPr>
          <p:nvPr/>
        </p:nvSpPr>
        <p:spPr>
          <a:xfrm>
            <a:off x="1567887" y="279558"/>
            <a:ext cx="6971433" cy="490066"/>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kumimoji="1" sz="3200" b="1"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1" lang="en-US" altLang="ja-JP" sz="1800" b="1"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rPr>
              <a:t>2.5 </a:t>
            </a:r>
            <a:r>
              <a:rPr kumimoji="1" lang="ja-JP" altLang="en-US" sz="1800" b="1"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rPr>
              <a:t>製品情報登録　新製品情報を追加登録</a:t>
            </a:r>
          </a:p>
        </p:txBody>
      </p:sp>
      <p:sp>
        <p:nvSpPr>
          <p:cNvPr id="40" name="角丸四角形 39"/>
          <p:cNvSpPr/>
          <p:nvPr/>
        </p:nvSpPr>
        <p:spPr>
          <a:xfrm>
            <a:off x="2204973" y="2948276"/>
            <a:ext cx="1620600" cy="2142645"/>
          </a:xfrm>
          <a:prstGeom prst="roundRect">
            <a:avLst>
              <a:gd name="adj" fmla="val 3857"/>
            </a:avLst>
          </a:prstGeom>
          <a:noFill/>
          <a:ln w="28575">
            <a:solidFill>
              <a:srgbClr val="FF0000"/>
            </a:solidFill>
          </a:ln>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41" name="角丸四角形 40"/>
          <p:cNvSpPr/>
          <p:nvPr/>
        </p:nvSpPr>
        <p:spPr>
          <a:xfrm>
            <a:off x="3900517" y="2975041"/>
            <a:ext cx="4513473" cy="946941"/>
          </a:xfrm>
          <a:prstGeom prst="roundRect">
            <a:avLst>
              <a:gd name="adj" fmla="val 3857"/>
            </a:avLst>
          </a:prstGeom>
          <a:noFill/>
          <a:ln w="28575">
            <a:solidFill>
              <a:srgbClr val="FF0000"/>
            </a:solidFill>
          </a:ln>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42" name="角丸四角形 41"/>
          <p:cNvSpPr/>
          <p:nvPr/>
        </p:nvSpPr>
        <p:spPr>
          <a:xfrm>
            <a:off x="3846202" y="4337139"/>
            <a:ext cx="4860219" cy="1114191"/>
          </a:xfrm>
          <a:prstGeom prst="roundRect">
            <a:avLst>
              <a:gd name="adj" fmla="val 3857"/>
            </a:avLst>
          </a:prstGeom>
          <a:noFill/>
          <a:ln w="28575">
            <a:solidFill>
              <a:srgbClr val="FF0000"/>
            </a:solidFill>
          </a:ln>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43" name="正方形/長方形 42"/>
          <p:cNvSpPr/>
          <p:nvPr/>
        </p:nvSpPr>
        <p:spPr>
          <a:xfrm>
            <a:off x="2806092" y="5098259"/>
            <a:ext cx="362591" cy="310441"/>
          </a:xfrm>
          <a:prstGeom prst="rect">
            <a:avLst/>
          </a:prstGeom>
          <a:noFill/>
          <a:ln w="9525">
            <a:noFill/>
          </a:ln>
        </p:spPr>
        <p:style>
          <a:lnRef idx="2">
            <a:schemeClr val="dk1"/>
          </a:lnRef>
          <a:fillRef idx="1">
            <a:schemeClr val="lt1"/>
          </a:fillRef>
          <a:effectRef idx="0">
            <a:schemeClr val="dk1"/>
          </a:effectRef>
          <a:fontRef idx="minor">
            <a:schemeClr val="dk1"/>
          </a:fontRef>
        </p:style>
        <p:txBody>
          <a:bodyPr lIns="0" rIns="0" rtlCol="0" anchor="ctr"/>
          <a:lstStyle/>
          <a:p>
            <a:pPr indent="-266700" algn="ctr">
              <a:buFontTx/>
              <a:buNone/>
            </a:pPr>
            <a:r>
              <a:rPr lang="ja-JP" altLang="en-US" sz="1600" dirty="0">
                <a:solidFill>
                  <a:srgbClr val="FF0000"/>
                </a:solidFill>
                <a:latin typeface="メイリオ" panose="020B0604030504040204" pitchFamily="50" charset="-128"/>
                <a:ea typeface="メイリオ" panose="020B0604030504040204" pitchFamily="50" charset="-128"/>
              </a:rPr>
              <a:t>①</a:t>
            </a:r>
            <a:endParaRPr kumimoji="1" lang="ja-JP" altLang="en-US" sz="1600" dirty="0">
              <a:solidFill>
                <a:srgbClr val="FF0000"/>
              </a:solidFill>
              <a:latin typeface="メイリオ" panose="020B0604030504040204" pitchFamily="50" charset="-128"/>
              <a:ea typeface="メイリオ" panose="020B0604030504040204" pitchFamily="50" charset="-128"/>
            </a:endParaRPr>
          </a:p>
        </p:txBody>
      </p:sp>
      <p:sp>
        <p:nvSpPr>
          <p:cNvPr id="44" name="正方形/長方形 43"/>
          <p:cNvSpPr/>
          <p:nvPr/>
        </p:nvSpPr>
        <p:spPr>
          <a:xfrm>
            <a:off x="8392366" y="3070920"/>
            <a:ext cx="362591" cy="310441"/>
          </a:xfrm>
          <a:prstGeom prst="rect">
            <a:avLst/>
          </a:prstGeom>
          <a:noFill/>
          <a:ln w="9525">
            <a:noFill/>
          </a:ln>
        </p:spPr>
        <p:style>
          <a:lnRef idx="2">
            <a:schemeClr val="dk1"/>
          </a:lnRef>
          <a:fillRef idx="1">
            <a:schemeClr val="lt1"/>
          </a:fillRef>
          <a:effectRef idx="0">
            <a:schemeClr val="dk1"/>
          </a:effectRef>
          <a:fontRef idx="minor">
            <a:schemeClr val="dk1"/>
          </a:fontRef>
        </p:style>
        <p:txBody>
          <a:bodyPr lIns="0" rIns="0" rtlCol="0" anchor="ctr"/>
          <a:lstStyle/>
          <a:p>
            <a:pPr indent="-266700" algn="ctr">
              <a:buFontTx/>
              <a:buNone/>
            </a:pPr>
            <a:r>
              <a:rPr lang="ja-JP" altLang="en-US" sz="1600" dirty="0">
                <a:solidFill>
                  <a:srgbClr val="FF0000"/>
                </a:solidFill>
                <a:latin typeface="メイリオ" panose="020B0604030504040204" pitchFamily="50" charset="-128"/>
                <a:ea typeface="メイリオ" panose="020B0604030504040204" pitchFamily="50" charset="-128"/>
              </a:rPr>
              <a:t>②</a:t>
            </a:r>
            <a:endParaRPr kumimoji="1" lang="ja-JP" altLang="en-US" sz="1600" dirty="0">
              <a:solidFill>
                <a:srgbClr val="FF0000"/>
              </a:solidFill>
              <a:latin typeface="メイリオ" panose="020B0604030504040204" pitchFamily="50" charset="-128"/>
              <a:ea typeface="メイリオ" panose="020B0604030504040204" pitchFamily="50" charset="-128"/>
            </a:endParaRPr>
          </a:p>
        </p:txBody>
      </p:sp>
      <p:sp>
        <p:nvSpPr>
          <p:cNvPr id="45" name="正方形/長方形 44"/>
          <p:cNvSpPr/>
          <p:nvPr/>
        </p:nvSpPr>
        <p:spPr>
          <a:xfrm>
            <a:off x="8364296" y="5481050"/>
            <a:ext cx="362591" cy="310441"/>
          </a:xfrm>
          <a:prstGeom prst="rect">
            <a:avLst/>
          </a:prstGeom>
          <a:noFill/>
          <a:ln w="9525">
            <a:noFill/>
          </a:ln>
        </p:spPr>
        <p:style>
          <a:lnRef idx="2">
            <a:schemeClr val="dk1"/>
          </a:lnRef>
          <a:fillRef idx="1">
            <a:schemeClr val="lt1"/>
          </a:fillRef>
          <a:effectRef idx="0">
            <a:schemeClr val="dk1"/>
          </a:effectRef>
          <a:fontRef idx="minor">
            <a:schemeClr val="dk1"/>
          </a:fontRef>
        </p:style>
        <p:txBody>
          <a:bodyPr lIns="0" rIns="0" rtlCol="0" anchor="ctr"/>
          <a:lstStyle/>
          <a:p>
            <a:pPr indent="-266700" algn="ctr">
              <a:buFontTx/>
              <a:buNone/>
            </a:pPr>
            <a:r>
              <a:rPr lang="ja-JP" altLang="en-US" sz="1600" dirty="0">
                <a:solidFill>
                  <a:srgbClr val="FF0000"/>
                </a:solidFill>
                <a:latin typeface="メイリオ" panose="020B0604030504040204" pitchFamily="50" charset="-128"/>
                <a:ea typeface="メイリオ" panose="020B0604030504040204" pitchFamily="50" charset="-128"/>
              </a:rPr>
              <a:t>③</a:t>
            </a:r>
            <a:endParaRPr kumimoji="1" lang="ja-JP" altLang="en-US" sz="1600" dirty="0">
              <a:solidFill>
                <a:srgbClr val="FF0000"/>
              </a:solidFill>
              <a:latin typeface="メイリオ" panose="020B0604030504040204" pitchFamily="50" charset="-128"/>
              <a:ea typeface="メイリオ" panose="020B0604030504040204" pitchFamily="50" charset="-128"/>
            </a:endParaRPr>
          </a:p>
        </p:txBody>
      </p:sp>
      <p:sp>
        <p:nvSpPr>
          <p:cNvPr id="46" name="正方形/長方形 45"/>
          <p:cNvSpPr/>
          <p:nvPr/>
        </p:nvSpPr>
        <p:spPr>
          <a:xfrm>
            <a:off x="4095367" y="5876726"/>
            <a:ext cx="322584" cy="310441"/>
          </a:xfrm>
          <a:prstGeom prst="rect">
            <a:avLst/>
          </a:prstGeom>
          <a:noFill/>
          <a:ln w="9525">
            <a:noFill/>
          </a:ln>
        </p:spPr>
        <p:style>
          <a:lnRef idx="2">
            <a:schemeClr val="dk1"/>
          </a:lnRef>
          <a:fillRef idx="1">
            <a:schemeClr val="lt1"/>
          </a:fillRef>
          <a:effectRef idx="0">
            <a:schemeClr val="dk1"/>
          </a:effectRef>
          <a:fontRef idx="minor">
            <a:schemeClr val="dk1"/>
          </a:fontRef>
        </p:style>
        <p:txBody>
          <a:bodyPr lIns="0" rIns="0" rtlCol="0" anchor="ctr"/>
          <a:lstStyle/>
          <a:p>
            <a:pPr indent="-266700" algn="ctr">
              <a:buFontTx/>
              <a:buNone/>
            </a:pPr>
            <a:r>
              <a:rPr lang="ja-JP" altLang="en-US" sz="1600" dirty="0">
                <a:solidFill>
                  <a:srgbClr val="FF0000"/>
                </a:solidFill>
                <a:latin typeface="メイリオ" panose="020B0604030504040204" pitchFamily="50" charset="-128"/>
                <a:ea typeface="メイリオ" panose="020B0604030504040204" pitchFamily="50" charset="-128"/>
              </a:rPr>
              <a:t>④</a:t>
            </a:r>
            <a:endParaRPr kumimoji="1" lang="ja-JP" altLang="en-US" sz="1600" dirty="0">
              <a:solidFill>
                <a:srgbClr val="FF0000"/>
              </a:solidFill>
              <a:latin typeface="メイリオ" panose="020B0604030504040204" pitchFamily="50" charset="-128"/>
              <a:ea typeface="メイリオ" panose="020B0604030504040204" pitchFamily="50" charset="-128"/>
            </a:endParaRPr>
          </a:p>
        </p:txBody>
      </p:sp>
      <p:sp>
        <p:nvSpPr>
          <p:cNvPr id="47" name="角丸四角形 46"/>
          <p:cNvSpPr/>
          <p:nvPr/>
        </p:nvSpPr>
        <p:spPr>
          <a:xfrm>
            <a:off x="3899472" y="5601185"/>
            <a:ext cx="714375" cy="180975"/>
          </a:xfrm>
          <a:prstGeom prst="roundRect">
            <a:avLst>
              <a:gd name="adj" fmla="val 3857"/>
            </a:avLst>
          </a:prstGeom>
          <a:noFill/>
          <a:ln w="28575">
            <a:solidFill>
              <a:srgbClr val="FF0000"/>
            </a:solidFill>
          </a:ln>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5" name="スライド番号プレースホルダー 4">
            <a:extLst>
              <a:ext uri="{FF2B5EF4-FFF2-40B4-BE49-F238E27FC236}">
                <a16:creationId xmlns:a16="http://schemas.microsoft.com/office/drawing/2014/main" id="{98726CBF-6A3A-4129-8D35-9AE532FB0BDA}"/>
              </a:ext>
            </a:extLst>
          </p:cNvPr>
          <p:cNvSpPr>
            <a:spLocks noGrp="1"/>
          </p:cNvSpPr>
          <p:nvPr>
            <p:ph type="sldNum" sz="quarter" idx="12"/>
          </p:nvPr>
        </p:nvSpPr>
        <p:spPr/>
        <p:txBody>
          <a:bodyPr/>
          <a:lstStyle/>
          <a:p>
            <a:fld id="{AAEC5578-235D-485F-9B50-9803794400B3}" type="slidenum">
              <a:rPr lang="ja-JP" altLang="en-US" smtClean="0"/>
              <a:pPr/>
              <a:t>10</a:t>
            </a:fld>
            <a:endParaRPr lang="ja-JP" altLang="en-US" dirty="0"/>
          </a:p>
        </p:txBody>
      </p:sp>
      <p:grpSp>
        <p:nvGrpSpPr>
          <p:cNvPr id="4" name="グループ化 3">
            <a:extLst>
              <a:ext uri="{FF2B5EF4-FFF2-40B4-BE49-F238E27FC236}">
                <a16:creationId xmlns:a16="http://schemas.microsoft.com/office/drawing/2014/main" id="{D37E20AB-93A8-431A-94B0-28A3F4C7BA44}"/>
              </a:ext>
            </a:extLst>
          </p:cNvPr>
          <p:cNvGrpSpPr/>
          <p:nvPr/>
        </p:nvGrpSpPr>
        <p:grpSpPr>
          <a:xfrm>
            <a:off x="114300" y="2316240"/>
            <a:ext cx="2011680" cy="4468521"/>
            <a:chOff x="114300" y="2316240"/>
            <a:chExt cx="2011680" cy="4468521"/>
          </a:xfrm>
        </p:grpSpPr>
        <p:sp>
          <p:nvSpPr>
            <p:cNvPr id="75" name="正方形/長方形 74">
              <a:extLst>
                <a:ext uri="{FF2B5EF4-FFF2-40B4-BE49-F238E27FC236}">
                  <a16:creationId xmlns:a16="http://schemas.microsoft.com/office/drawing/2014/main" id="{557DD95F-431E-4C63-A9AA-D64DDEE9A43F}"/>
                </a:ext>
              </a:extLst>
            </p:cNvPr>
            <p:cNvSpPr/>
            <p:nvPr/>
          </p:nvSpPr>
          <p:spPr>
            <a:xfrm>
              <a:off x="216013" y="3054989"/>
              <a:ext cx="1800000" cy="396000"/>
            </a:xfrm>
            <a:prstGeom prst="rect">
              <a:avLst/>
            </a:prstGeom>
            <a:ln/>
          </p:spPr>
          <p:style>
            <a:lnRef idx="1">
              <a:schemeClr val="accent3"/>
            </a:lnRef>
            <a:fillRef idx="2">
              <a:schemeClr val="accent3"/>
            </a:fillRef>
            <a:effectRef idx="1">
              <a:schemeClr val="accent3"/>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en-US" altLang="ja-JP"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lvl="0" indent="-266700" algn="ctr">
                <a:defRPr/>
              </a:pPr>
              <a:r>
                <a:rPr lang="ja-JP" altLang="en-US" sz="1000" dirty="0">
                  <a:solidFill>
                    <a:prstClr val="black"/>
                  </a:solidFill>
                  <a:latin typeface="メイリオ" panose="020B0604030504040204" pitchFamily="50" charset="-128"/>
                  <a:ea typeface="メイリオ" panose="020B0604030504040204" pitchFamily="50" charset="-128"/>
                </a:rPr>
                <a:t>製品表示情報一覧で検索／</a:t>
              </a:r>
              <a:br>
                <a:rPr lang="en-US" altLang="ja-JP" sz="1000" dirty="0">
                  <a:solidFill>
                    <a:prstClr val="black"/>
                  </a:solidFill>
                  <a:latin typeface="メイリオ" panose="020B0604030504040204" pitchFamily="50" charset="-128"/>
                  <a:ea typeface="メイリオ" panose="020B0604030504040204" pitchFamily="50" charset="-128"/>
                </a:rPr>
              </a:br>
              <a:r>
                <a:rPr lang="en-US" altLang="ja-JP" sz="1000" dirty="0">
                  <a:solidFill>
                    <a:prstClr val="black"/>
                  </a:solidFill>
                  <a:latin typeface="メイリオ" panose="020B0604030504040204" pitchFamily="50" charset="-128"/>
                  <a:ea typeface="メイリオ" panose="020B0604030504040204" pitchFamily="50" charset="-128"/>
                </a:rPr>
                <a:t>PIM</a:t>
              </a:r>
              <a:r>
                <a:rPr lang="ja-JP" altLang="en-US" sz="1000" dirty="0">
                  <a:solidFill>
                    <a:prstClr val="black"/>
                  </a:solidFill>
                  <a:latin typeface="メイリオ" panose="020B0604030504040204" pitchFamily="50" charset="-128"/>
                  <a:ea typeface="メイリオ" panose="020B0604030504040204" pitchFamily="50" charset="-128"/>
                </a:rPr>
                <a:t>製品情報取得を選択</a:t>
              </a:r>
            </a:p>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74" name="正方形/長方形 73">
              <a:extLst>
                <a:ext uri="{FF2B5EF4-FFF2-40B4-BE49-F238E27FC236}">
                  <a16:creationId xmlns:a16="http://schemas.microsoft.com/office/drawing/2014/main" id="{17FA6F49-3C5B-428D-824C-F482EFBF3332}"/>
                </a:ext>
              </a:extLst>
            </p:cNvPr>
            <p:cNvSpPr/>
            <p:nvPr/>
          </p:nvSpPr>
          <p:spPr>
            <a:xfrm>
              <a:off x="216013" y="3684770"/>
              <a:ext cx="1800000" cy="396000"/>
            </a:xfrm>
            <a:prstGeom prst="rect">
              <a:avLst/>
            </a:prstGeom>
            <a:ln/>
          </p:spPr>
          <p:style>
            <a:lnRef idx="1">
              <a:schemeClr val="accent6"/>
            </a:lnRef>
            <a:fillRef idx="2">
              <a:schemeClr val="accent6"/>
            </a:fillRef>
            <a:effectRef idx="1">
              <a:schemeClr val="accent6"/>
            </a:effectRef>
            <a:fontRef idx="minor">
              <a:schemeClr val="dk1"/>
            </a:fontRef>
          </p:style>
          <p:txBody>
            <a:bodyPr lIns="0" rIns="0" rtlCol="0" anchor="ctr"/>
            <a:lstStyle/>
            <a:p>
              <a:pPr indent="-266700" algn="ctr"/>
              <a:r>
                <a:rPr lang="en-US" altLang="ja-JP" sz="1000" dirty="0">
                  <a:solidFill>
                    <a:prstClr val="black"/>
                  </a:solidFill>
                  <a:latin typeface="メイリオ" panose="020B0604030504040204" pitchFamily="50" charset="-128"/>
                  <a:ea typeface="メイリオ" panose="020B0604030504040204" pitchFamily="50" charset="-128"/>
                </a:rPr>
                <a:t>PIM</a:t>
              </a:r>
              <a:r>
                <a:rPr lang="ja-JP" altLang="en-US" sz="1000" dirty="0">
                  <a:solidFill>
                    <a:prstClr val="black"/>
                  </a:solidFill>
                  <a:latin typeface="メイリオ" panose="020B0604030504040204" pitchFamily="50" charset="-128"/>
                  <a:ea typeface="メイリオ" panose="020B0604030504040204" pitchFamily="50" charset="-128"/>
                </a:rPr>
                <a:t>製品情報取得で</a:t>
              </a:r>
              <a:br>
                <a:rPr lang="en-US" altLang="ja-JP" sz="1000" dirty="0">
                  <a:solidFill>
                    <a:prstClr val="black"/>
                  </a:solidFill>
                  <a:latin typeface="メイリオ" panose="020B0604030504040204" pitchFamily="50" charset="-128"/>
                  <a:ea typeface="メイリオ" panose="020B0604030504040204" pitchFamily="50" charset="-128"/>
                </a:rPr>
              </a:br>
              <a:r>
                <a:rPr lang="ja-JP" altLang="en-US" sz="1000" dirty="0">
                  <a:solidFill>
                    <a:prstClr val="black"/>
                  </a:solidFill>
                  <a:latin typeface="メイリオ" panose="020B0604030504040204" pitchFamily="50" charset="-128"/>
                  <a:ea typeface="メイリオ" panose="020B0604030504040204" pitchFamily="50" charset="-128"/>
                </a:rPr>
                <a:t>新製品情報を追加登録</a:t>
              </a:r>
            </a:p>
          </p:txBody>
        </p:sp>
        <p:grpSp>
          <p:nvGrpSpPr>
            <p:cNvPr id="30" name="グループ化 29">
              <a:extLst>
                <a:ext uri="{FF2B5EF4-FFF2-40B4-BE49-F238E27FC236}">
                  <a16:creationId xmlns:a16="http://schemas.microsoft.com/office/drawing/2014/main" id="{257E02CA-8B9F-452A-A688-119A574A07BC}"/>
                </a:ext>
              </a:extLst>
            </p:cNvPr>
            <p:cNvGrpSpPr/>
            <p:nvPr/>
          </p:nvGrpSpPr>
          <p:grpSpPr>
            <a:xfrm>
              <a:off x="114300" y="2316240"/>
              <a:ext cx="2011680" cy="4468521"/>
              <a:chOff x="114300" y="2316240"/>
              <a:chExt cx="2011680" cy="4468521"/>
            </a:xfrm>
          </p:grpSpPr>
          <p:sp>
            <p:nvSpPr>
              <p:cNvPr id="31" name="正方形/長方形 30">
                <a:extLst>
                  <a:ext uri="{FF2B5EF4-FFF2-40B4-BE49-F238E27FC236}">
                    <a16:creationId xmlns:a16="http://schemas.microsoft.com/office/drawing/2014/main" id="{E6D59FE2-9193-4483-8D95-550C7A58E3B3}"/>
                  </a:ext>
                </a:extLst>
              </p:cNvPr>
              <p:cNvSpPr/>
              <p:nvPr/>
            </p:nvSpPr>
            <p:spPr>
              <a:xfrm>
                <a:off x="230301" y="2583496"/>
                <a:ext cx="1800000" cy="252000"/>
              </a:xfrm>
              <a:prstGeom prst="rect">
                <a:avLst/>
              </a:prstGeom>
              <a:ln/>
            </p:spPr>
            <p:style>
              <a:lnRef idx="1">
                <a:schemeClr val="accent3"/>
              </a:lnRef>
              <a:fillRef idx="2">
                <a:schemeClr val="accent3"/>
              </a:fillRef>
              <a:effectRef idx="1">
                <a:schemeClr val="accent3"/>
              </a:effectRef>
              <a:fontRef idx="minor">
                <a:schemeClr val="dk1"/>
              </a:fontRef>
            </p:style>
            <p:txBody>
              <a:bodyPr lIns="0" rIns="0" rtlCol="0" anchor="ctr"/>
              <a:lstStyle/>
              <a:p>
                <a:pPr indent="-266700" algn="ctr"/>
                <a:r>
                  <a:rPr lang="ja-JP" altLang="en-US" sz="1000" dirty="0">
                    <a:solidFill>
                      <a:prstClr val="black"/>
                    </a:solidFill>
                    <a:latin typeface="メイリオ" panose="020B0604030504040204" pitchFamily="50" charset="-128"/>
                    <a:ea typeface="メイリオ" panose="020B0604030504040204" pitchFamily="50" charset="-128"/>
                  </a:rPr>
                  <a:t>メニュー選択</a:t>
                </a:r>
              </a:p>
            </p:txBody>
          </p:sp>
          <p:grpSp>
            <p:nvGrpSpPr>
              <p:cNvPr id="33" name="グループ化 32">
                <a:extLst>
                  <a:ext uri="{FF2B5EF4-FFF2-40B4-BE49-F238E27FC236}">
                    <a16:creationId xmlns:a16="http://schemas.microsoft.com/office/drawing/2014/main" id="{CAE62FDD-8D73-402A-85B2-59E04572FBE5}"/>
                  </a:ext>
                </a:extLst>
              </p:cNvPr>
              <p:cNvGrpSpPr/>
              <p:nvPr/>
            </p:nvGrpSpPr>
            <p:grpSpPr>
              <a:xfrm>
                <a:off x="114300" y="2316240"/>
                <a:ext cx="2011680" cy="4468521"/>
                <a:chOff x="114300" y="2316240"/>
                <a:chExt cx="2011680" cy="4468521"/>
              </a:xfrm>
            </p:grpSpPr>
            <p:sp>
              <p:nvSpPr>
                <p:cNvPr id="34" name="正方形/長方形 33">
                  <a:extLst>
                    <a:ext uri="{FF2B5EF4-FFF2-40B4-BE49-F238E27FC236}">
                      <a16:creationId xmlns:a16="http://schemas.microsoft.com/office/drawing/2014/main" id="{90496CA4-59BC-4E55-8B88-E44B6107775C}"/>
                    </a:ext>
                  </a:extLst>
                </p:cNvPr>
                <p:cNvSpPr/>
                <p:nvPr/>
              </p:nvSpPr>
              <p:spPr>
                <a:xfrm>
                  <a:off x="216013" y="4300263"/>
                  <a:ext cx="1800000" cy="396000"/>
                </a:xfrm>
                <a:prstGeom prst="rect">
                  <a:avLst/>
                </a:prstGeom>
                <a:ln/>
              </p:spPr>
              <p:style>
                <a:lnRef idx="1">
                  <a:schemeClr val="accent3"/>
                </a:lnRef>
                <a:fillRef idx="2">
                  <a:schemeClr val="accent3"/>
                </a:fillRef>
                <a:effectRef idx="1">
                  <a:schemeClr val="accent3"/>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en-US" altLang="ja-JP"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marL="0" marR="0" lvl="0" indent="-266700" algn="ctr" defTabSz="914400" rtl="0" eaLnBrk="1" fontAlgn="auto" latinLnBrk="0" hangingPunct="1">
                    <a:lnSpc>
                      <a:spcPct val="100000"/>
                    </a:lnSpc>
                    <a:spcBef>
                      <a:spcPts val="0"/>
                    </a:spcBef>
                    <a:spcAft>
                      <a:spcPts val="0"/>
                    </a:spcAft>
                    <a:buClrTx/>
                    <a:buSzTx/>
                    <a:buFontTx/>
                    <a:buNone/>
                    <a:tabLst/>
                    <a:defRPr/>
                  </a:pPr>
                  <a:r>
                    <a:rPr lang="ja-JP" altLang="en-US" sz="1000" dirty="0">
                      <a:solidFill>
                        <a:prstClr val="black"/>
                      </a:solidFill>
                      <a:latin typeface="メイリオ" panose="020B0604030504040204" pitchFamily="50" charset="-128"/>
                      <a:ea typeface="メイリオ" panose="020B0604030504040204" pitchFamily="50" charset="-128"/>
                    </a:rPr>
                    <a:t>製品</a:t>
                  </a:r>
                  <a:r>
                    <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表示情報一覧で検索／</a:t>
                  </a:r>
                  <a:br>
                    <a:rPr kumimoji="1" lang="en-US" altLang="ja-JP"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br>
                  <a:r>
                    <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データファイルエクスポート</a:t>
                  </a:r>
                </a:p>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grpSp>
              <p:nvGrpSpPr>
                <p:cNvPr id="35" name="グループ化 34">
                  <a:extLst>
                    <a:ext uri="{FF2B5EF4-FFF2-40B4-BE49-F238E27FC236}">
                      <a16:creationId xmlns:a16="http://schemas.microsoft.com/office/drawing/2014/main" id="{5AD462F9-94E8-4BA9-AA30-0ECA50BB3A7F}"/>
                    </a:ext>
                  </a:extLst>
                </p:cNvPr>
                <p:cNvGrpSpPr/>
                <p:nvPr/>
              </p:nvGrpSpPr>
              <p:grpSpPr>
                <a:xfrm>
                  <a:off x="114300" y="2316240"/>
                  <a:ext cx="2011680" cy="4468521"/>
                  <a:chOff x="114300" y="2316240"/>
                  <a:chExt cx="2011680" cy="4468521"/>
                </a:xfrm>
              </p:grpSpPr>
              <p:sp>
                <p:nvSpPr>
                  <p:cNvPr id="36" name="角丸四角形 39">
                    <a:extLst>
                      <a:ext uri="{FF2B5EF4-FFF2-40B4-BE49-F238E27FC236}">
                        <a16:creationId xmlns:a16="http://schemas.microsoft.com/office/drawing/2014/main" id="{5ACC96DD-635F-4A76-A03E-4CF71C3F2FAE}"/>
                      </a:ext>
                    </a:extLst>
                  </p:cNvPr>
                  <p:cNvSpPr/>
                  <p:nvPr/>
                </p:nvSpPr>
                <p:spPr>
                  <a:xfrm>
                    <a:off x="114300" y="2433450"/>
                    <a:ext cx="2011680" cy="3264211"/>
                  </a:xfrm>
                  <a:prstGeom prst="roundRect">
                    <a:avLst>
                      <a:gd name="adj" fmla="val 8069"/>
                    </a:avLst>
                  </a:prstGeom>
                  <a:noFill/>
                  <a:ln w="9525">
                    <a:solidFill>
                      <a:srgbClr val="C00000"/>
                    </a:solidFill>
                    <a:prstDash val="sysDash"/>
                  </a:ln>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37" name="下矢印 40">
                    <a:extLst>
                      <a:ext uri="{FF2B5EF4-FFF2-40B4-BE49-F238E27FC236}">
                        <a16:creationId xmlns:a16="http://schemas.microsoft.com/office/drawing/2014/main" id="{A0419E17-FF63-4D6E-9D30-457E980C8B83}"/>
                      </a:ext>
                    </a:extLst>
                  </p:cNvPr>
                  <p:cNvSpPr/>
                  <p:nvPr/>
                </p:nvSpPr>
                <p:spPr>
                  <a:xfrm>
                    <a:off x="991888" y="5726236"/>
                    <a:ext cx="252000" cy="216000"/>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38" name="下矢印 41">
                    <a:extLst>
                      <a:ext uri="{FF2B5EF4-FFF2-40B4-BE49-F238E27FC236}">
                        <a16:creationId xmlns:a16="http://schemas.microsoft.com/office/drawing/2014/main" id="{460A4D9C-6794-4CD4-B344-6DAAE85190CC}"/>
                      </a:ext>
                    </a:extLst>
                  </p:cNvPr>
                  <p:cNvSpPr/>
                  <p:nvPr/>
                </p:nvSpPr>
                <p:spPr>
                  <a:xfrm>
                    <a:off x="991888" y="6262818"/>
                    <a:ext cx="252000" cy="216000"/>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48" name="角丸四角形 42">
                    <a:extLst>
                      <a:ext uri="{FF2B5EF4-FFF2-40B4-BE49-F238E27FC236}">
                        <a16:creationId xmlns:a16="http://schemas.microsoft.com/office/drawing/2014/main" id="{E0F834F4-3D21-44AC-B603-EB1CA1BA9147}"/>
                      </a:ext>
                    </a:extLst>
                  </p:cNvPr>
                  <p:cNvSpPr/>
                  <p:nvPr/>
                </p:nvSpPr>
                <p:spPr>
                  <a:xfrm>
                    <a:off x="667888" y="6518361"/>
                    <a:ext cx="900000" cy="266400"/>
                  </a:xfrm>
                  <a:prstGeom prst="roundRect">
                    <a:avLst/>
                  </a:prstGeom>
                  <a:ln>
                    <a:solidFill>
                      <a:srgbClr val="00B050"/>
                    </a:solidFill>
                  </a:ln>
                </p:spPr>
                <p:style>
                  <a:lnRef idx="2">
                    <a:schemeClr val="accent1"/>
                  </a:lnRef>
                  <a:fillRef idx="1">
                    <a:schemeClr val="lt1"/>
                  </a:fillRef>
                  <a:effectRef idx="0">
                    <a:schemeClr val="accent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承認・公開</a:t>
                    </a:r>
                  </a:p>
                </p:txBody>
              </p:sp>
              <p:sp>
                <p:nvSpPr>
                  <p:cNvPr id="49" name="角丸四角形 43">
                    <a:extLst>
                      <a:ext uri="{FF2B5EF4-FFF2-40B4-BE49-F238E27FC236}">
                        <a16:creationId xmlns:a16="http://schemas.microsoft.com/office/drawing/2014/main" id="{F32982EC-6946-4916-BD2D-D26C3C78B612}"/>
                      </a:ext>
                    </a:extLst>
                  </p:cNvPr>
                  <p:cNvSpPr/>
                  <p:nvPr/>
                </p:nvSpPr>
                <p:spPr>
                  <a:xfrm>
                    <a:off x="675190" y="5977132"/>
                    <a:ext cx="900000" cy="266400"/>
                  </a:xfrm>
                  <a:prstGeom prst="roundRect">
                    <a:avLst/>
                  </a:prstGeom>
                  <a:ln/>
                </p:spPr>
                <p:style>
                  <a:lnRef idx="2">
                    <a:schemeClr val="accent1"/>
                  </a:lnRef>
                  <a:fillRef idx="1">
                    <a:schemeClr val="lt1"/>
                  </a:fillRef>
                  <a:effectRef idx="0">
                    <a:schemeClr val="accent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申請</a:t>
                    </a:r>
                  </a:p>
                </p:txBody>
              </p:sp>
              <p:sp>
                <p:nvSpPr>
                  <p:cNvPr id="50" name="下矢印 51">
                    <a:extLst>
                      <a:ext uri="{FF2B5EF4-FFF2-40B4-BE49-F238E27FC236}">
                        <a16:creationId xmlns:a16="http://schemas.microsoft.com/office/drawing/2014/main" id="{B152663F-A0D2-4CCD-A431-82E6161165F6}"/>
                      </a:ext>
                    </a:extLst>
                  </p:cNvPr>
                  <p:cNvSpPr/>
                  <p:nvPr/>
                </p:nvSpPr>
                <p:spPr>
                  <a:xfrm>
                    <a:off x="990013" y="4099746"/>
                    <a:ext cx="252000" cy="176705"/>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55" name="正方形/長方形 54">
                    <a:extLst>
                      <a:ext uri="{FF2B5EF4-FFF2-40B4-BE49-F238E27FC236}">
                        <a16:creationId xmlns:a16="http://schemas.microsoft.com/office/drawing/2014/main" id="{C7DA0F98-9789-4FC0-A0E9-306AFCC6D1B4}"/>
                      </a:ext>
                    </a:extLst>
                  </p:cNvPr>
                  <p:cNvSpPr/>
                  <p:nvPr/>
                </p:nvSpPr>
                <p:spPr>
                  <a:xfrm>
                    <a:off x="216013" y="4921612"/>
                    <a:ext cx="1800000" cy="252000"/>
                  </a:xfrm>
                  <a:prstGeom prst="rect">
                    <a:avLst/>
                  </a:prstGeom>
                  <a:ln/>
                </p:spPr>
                <p:style>
                  <a:lnRef idx="1">
                    <a:schemeClr val="accent3"/>
                  </a:lnRef>
                  <a:fillRef idx="2">
                    <a:schemeClr val="accent3"/>
                  </a:fillRef>
                  <a:effectRef idx="1">
                    <a:schemeClr val="accent3"/>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データファイル</a:t>
                    </a:r>
                    <a:r>
                      <a:rPr kumimoji="1" lang="en-US" altLang="ja-JP"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Excel</a:t>
                    </a:r>
                    <a:r>
                      <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編集</a:t>
                    </a:r>
                  </a:p>
                </p:txBody>
              </p:sp>
              <p:sp>
                <p:nvSpPr>
                  <p:cNvPr id="67" name="下矢印 54">
                    <a:extLst>
                      <a:ext uri="{FF2B5EF4-FFF2-40B4-BE49-F238E27FC236}">
                        <a16:creationId xmlns:a16="http://schemas.microsoft.com/office/drawing/2014/main" id="{90BC974E-0AE0-46B8-BA89-0F8FC7D164D6}"/>
                      </a:ext>
                    </a:extLst>
                  </p:cNvPr>
                  <p:cNvSpPr/>
                  <p:nvPr/>
                </p:nvSpPr>
                <p:spPr>
                  <a:xfrm>
                    <a:off x="990013" y="4720755"/>
                    <a:ext cx="252000" cy="176705"/>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69" name="下矢印 58">
                    <a:extLst>
                      <a:ext uri="{FF2B5EF4-FFF2-40B4-BE49-F238E27FC236}">
                        <a16:creationId xmlns:a16="http://schemas.microsoft.com/office/drawing/2014/main" id="{6C161144-2736-42BC-9748-D1DD653CB0CE}"/>
                      </a:ext>
                    </a:extLst>
                  </p:cNvPr>
                  <p:cNvSpPr/>
                  <p:nvPr/>
                </p:nvSpPr>
                <p:spPr>
                  <a:xfrm>
                    <a:off x="990013" y="2857728"/>
                    <a:ext cx="252000" cy="176705"/>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70" name="下矢印 59">
                    <a:extLst>
                      <a:ext uri="{FF2B5EF4-FFF2-40B4-BE49-F238E27FC236}">
                        <a16:creationId xmlns:a16="http://schemas.microsoft.com/office/drawing/2014/main" id="{BED9BC00-82FD-43AD-8754-B3EBD9D2063B}"/>
                      </a:ext>
                    </a:extLst>
                  </p:cNvPr>
                  <p:cNvSpPr/>
                  <p:nvPr/>
                </p:nvSpPr>
                <p:spPr>
                  <a:xfrm>
                    <a:off x="990013" y="3478737"/>
                    <a:ext cx="252000" cy="176705"/>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71" name="角丸四角形 60">
                    <a:extLst>
                      <a:ext uri="{FF2B5EF4-FFF2-40B4-BE49-F238E27FC236}">
                        <a16:creationId xmlns:a16="http://schemas.microsoft.com/office/drawing/2014/main" id="{A70FB894-4F8D-41DC-A05E-5FF5BD56E059}"/>
                      </a:ext>
                    </a:extLst>
                  </p:cNvPr>
                  <p:cNvSpPr/>
                  <p:nvPr/>
                </p:nvSpPr>
                <p:spPr>
                  <a:xfrm>
                    <a:off x="603012" y="2316240"/>
                    <a:ext cx="1026001" cy="216000"/>
                  </a:xfrm>
                  <a:prstGeom prst="roundRect">
                    <a:avLst/>
                  </a:prstGeom>
                  <a:ln/>
                </p:spPr>
                <p:style>
                  <a:lnRef idx="2">
                    <a:schemeClr val="accent2"/>
                  </a:lnRef>
                  <a:fillRef idx="1">
                    <a:schemeClr val="lt1"/>
                  </a:fillRef>
                  <a:effectRef idx="0">
                    <a:schemeClr val="accent2"/>
                  </a:effectRef>
                  <a:fontRef idx="minor">
                    <a:schemeClr val="dk1"/>
                  </a:fontRef>
                </p:style>
                <p:txBody>
                  <a:bodyPr lIns="0" rIns="0" rtlCol="0" anchor="t"/>
                  <a:lstStyle/>
                  <a:p>
                    <a:pPr marL="0" marR="0" lvl="0" indent="-266700" algn="ctr" defTabSz="914400" rtl="0" eaLnBrk="1" fontAlgn="auto" latinLnBrk="0" hangingPunct="1">
                      <a:lnSpc>
                        <a:spcPct val="100000"/>
                      </a:lnSpc>
                      <a:spcBef>
                        <a:spcPts val="0"/>
                      </a:spcBef>
                      <a:spcAft>
                        <a:spcPts val="0"/>
                      </a:spcAft>
                      <a:buClrTx/>
                      <a:buSzTx/>
                      <a:buFontTx/>
                      <a:buNone/>
                      <a:tabLst/>
                      <a:defRPr/>
                    </a:pPr>
                    <a:r>
                      <a:rPr lang="ja-JP" altLang="en-US" sz="1000" dirty="0">
                        <a:solidFill>
                          <a:prstClr val="black"/>
                        </a:solidFill>
                        <a:latin typeface="メイリオ" panose="020B0604030504040204" pitchFamily="50" charset="-128"/>
                        <a:ea typeface="メイリオ" panose="020B0604030504040204" pitchFamily="50" charset="-128"/>
                      </a:rPr>
                      <a:t>製品</a:t>
                    </a:r>
                    <a:r>
                      <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情報</a:t>
                    </a:r>
                    <a:r>
                      <a:rPr lang="ja-JP" altLang="en-US" sz="1000" dirty="0">
                        <a:solidFill>
                          <a:prstClr val="black"/>
                        </a:solidFill>
                        <a:latin typeface="メイリオ" panose="020B0604030504040204" pitchFamily="50" charset="-128"/>
                        <a:ea typeface="メイリオ" panose="020B0604030504040204" pitchFamily="50" charset="-128"/>
                      </a:rPr>
                      <a:t>登録</a:t>
                    </a: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72" name="正方形/長方形 71">
                    <a:extLst>
                      <a:ext uri="{FF2B5EF4-FFF2-40B4-BE49-F238E27FC236}">
                        <a16:creationId xmlns:a16="http://schemas.microsoft.com/office/drawing/2014/main" id="{8E1453A9-2C3E-4D24-9B9C-FDEEE5D2DB28}"/>
                      </a:ext>
                    </a:extLst>
                  </p:cNvPr>
                  <p:cNvSpPr/>
                  <p:nvPr/>
                </p:nvSpPr>
                <p:spPr>
                  <a:xfrm>
                    <a:off x="213756" y="5398622"/>
                    <a:ext cx="1800000" cy="252000"/>
                  </a:xfrm>
                  <a:prstGeom prst="rect">
                    <a:avLst/>
                  </a:prstGeom>
                  <a:ln/>
                </p:spPr>
                <p:style>
                  <a:lnRef idx="1">
                    <a:schemeClr val="accent3"/>
                  </a:lnRef>
                  <a:fillRef idx="2">
                    <a:schemeClr val="accent3"/>
                  </a:fillRef>
                  <a:effectRef idx="1">
                    <a:schemeClr val="accent3"/>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データファイル</a:t>
                    </a:r>
                    <a:r>
                      <a:rPr lang="ja-JP" altLang="en-US" sz="1000" dirty="0">
                        <a:solidFill>
                          <a:prstClr val="black"/>
                        </a:solidFill>
                        <a:latin typeface="メイリオ" panose="020B0604030504040204" pitchFamily="50" charset="-128"/>
                        <a:ea typeface="メイリオ" panose="020B0604030504040204" pitchFamily="50" charset="-128"/>
                      </a:rPr>
                      <a:t>インポート</a:t>
                    </a: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73" name="下矢印 54">
                    <a:extLst>
                      <a:ext uri="{FF2B5EF4-FFF2-40B4-BE49-F238E27FC236}">
                        <a16:creationId xmlns:a16="http://schemas.microsoft.com/office/drawing/2014/main" id="{81DD5115-03C2-41AD-9165-13039062E7C1}"/>
                      </a:ext>
                    </a:extLst>
                  </p:cNvPr>
                  <p:cNvSpPr/>
                  <p:nvPr/>
                </p:nvSpPr>
                <p:spPr>
                  <a:xfrm>
                    <a:off x="994140" y="5197764"/>
                    <a:ext cx="252000" cy="176705"/>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grpSp>
          </p:grpSp>
        </p:grpSp>
      </p:grpSp>
    </p:spTree>
    <p:extLst>
      <p:ext uri="{BB962C8B-B14F-4D97-AF65-F5344CB8AC3E}">
        <p14:creationId xmlns:p14="http://schemas.microsoft.com/office/powerpoint/2010/main" val="8771432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p:cNvPicPr>
            <a:picLocks noChangeAspect="1"/>
          </p:cNvPicPr>
          <p:nvPr/>
        </p:nvPicPr>
        <p:blipFill>
          <a:blip r:embed="rId2"/>
          <a:stretch>
            <a:fillRect/>
          </a:stretch>
        </p:blipFill>
        <p:spPr>
          <a:xfrm>
            <a:off x="2258332" y="2356305"/>
            <a:ext cx="5980513" cy="3440080"/>
          </a:xfrm>
          <a:prstGeom prst="rect">
            <a:avLst/>
          </a:prstGeom>
        </p:spPr>
      </p:pic>
      <p:sp>
        <p:nvSpPr>
          <p:cNvPr id="6" name="コンテンツ プレースホルダー 5"/>
          <p:cNvSpPr>
            <a:spLocks noGrp="1"/>
          </p:cNvSpPr>
          <p:nvPr>
            <p:ph idx="1"/>
          </p:nvPr>
        </p:nvSpPr>
        <p:spPr>
          <a:xfrm>
            <a:off x="438150" y="908963"/>
            <a:ext cx="8526338" cy="755935"/>
          </a:xfrm>
        </p:spPr>
        <p:txBody>
          <a:bodyPr>
            <a:normAutofit/>
          </a:bodyPr>
          <a:lstStyle/>
          <a:p>
            <a:pPr>
              <a:spcBef>
                <a:spcPts val="300"/>
              </a:spcBef>
              <a:buFont typeface="Wingdings" panose="05000000000000000000" pitchFamily="2" charset="2"/>
              <a:buChar char="l"/>
            </a:pPr>
            <a:r>
              <a:rPr lang="ja-JP" altLang="en-US" sz="1200" dirty="0"/>
              <a:t>「</a:t>
            </a:r>
            <a:r>
              <a:rPr lang="en-US" altLang="ja-JP" sz="1200" dirty="0"/>
              <a:t>PIM</a:t>
            </a:r>
            <a:r>
              <a:rPr lang="ja-JP" altLang="en-US" sz="1200" dirty="0"/>
              <a:t>製品情報取得」画面で、</a:t>
            </a:r>
            <a:r>
              <a:rPr lang="en-US" altLang="ja-JP" sz="1200" dirty="0"/>
              <a:t>PIM</a:t>
            </a:r>
            <a:r>
              <a:rPr lang="ja-JP" altLang="en-US" sz="1200" dirty="0"/>
              <a:t>製品情報を検索し、一覧に追加します。</a:t>
            </a:r>
            <a:endParaRPr lang="en-US" altLang="ja-JP" sz="1200" dirty="0"/>
          </a:p>
          <a:p>
            <a:pPr marL="432196" lvl="1" indent="-228600">
              <a:spcBef>
                <a:spcPts val="300"/>
              </a:spcBef>
              <a:buFont typeface="+mj-ea"/>
              <a:buAutoNum type="circleNumDbPlain" startAt="5"/>
            </a:pPr>
            <a:r>
              <a:rPr lang="ja-JP" altLang="en-US" sz="1200" dirty="0"/>
              <a:t>「製品表示情報一覧」画面で、新しく追加された</a:t>
            </a:r>
            <a:r>
              <a:rPr lang="en-US" altLang="ja-JP" sz="1200" dirty="0"/>
              <a:t>PIM</a:t>
            </a:r>
            <a:r>
              <a:rPr lang="ja-JP" altLang="en-US" sz="1200" dirty="0"/>
              <a:t>製品情報を確認します。</a:t>
            </a:r>
            <a:endParaRPr lang="en-US" altLang="ja-JP" sz="1200" dirty="0"/>
          </a:p>
        </p:txBody>
      </p:sp>
      <p:sp>
        <p:nvSpPr>
          <p:cNvPr id="18" name="線吹き出し 1 (枠付き) 17"/>
          <p:cNvSpPr/>
          <p:nvPr/>
        </p:nvSpPr>
        <p:spPr>
          <a:xfrm>
            <a:off x="2201182" y="6032456"/>
            <a:ext cx="6037663" cy="315627"/>
          </a:xfrm>
          <a:prstGeom prst="borderCallout1">
            <a:avLst>
              <a:gd name="adj1" fmla="val -490038"/>
              <a:gd name="adj2" fmla="val 2623"/>
              <a:gd name="adj3" fmla="val 100"/>
              <a:gd name="adj4" fmla="val -45"/>
            </a:avLst>
          </a:prstGeom>
          <a:ln w="12700">
            <a:solidFill>
              <a:srgbClr val="FF0000"/>
            </a:solidFill>
          </a:ln>
        </p:spPr>
        <p:style>
          <a:lnRef idx="2">
            <a:schemeClr val="dk1"/>
          </a:lnRef>
          <a:fillRef idx="1">
            <a:schemeClr val="lt1"/>
          </a:fillRef>
          <a:effectRef idx="0">
            <a:schemeClr val="dk1"/>
          </a:effectRef>
          <a:fontRef idx="minor">
            <a:schemeClr val="dk1"/>
          </a:fontRef>
        </p:style>
        <p:txBody>
          <a:bodyPr lIns="0" rIns="0" rtlCol="0" anchor="t"/>
          <a:lstStyle/>
          <a:p>
            <a:pPr marL="85725">
              <a:buFontTx/>
              <a:buNone/>
            </a:pPr>
            <a:r>
              <a:rPr lang="ja-JP" altLang="en-US" sz="1200" dirty="0">
                <a:solidFill>
                  <a:schemeClr val="tx1"/>
                </a:solidFill>
                <a:latin typeface="メイリオ" panose="020B0604030504040204" pitchFamily="50" charset="-128"/>
                <a:ea typeface="メイリオ" panose="020B0604030504040204" pitchFamily="50" charset="-128"/>
              </a:rPr>
              <a:t>新しく追加された</a:t>
            </a:r>
            <a:r>
              <a:rPr lang="en-US" altLang="ja-JP" sz="1200" dirty="0">
                <a:solidFill>
                  <a:schemeClr val="tx1"/>
                </a:solidFill>
                <a:latin typeface="メイリオ" panose="020B0604030504040204" pitchFamily="50" charset="-128"/>
                <a:ea typeface="メイリオ" panose="020B0604030504040204" pitchFamily="50" charset="-128"/>
              </a:rPr>
              <a:t>PIM</a:t>
            </a:r>
            <a:r>
              <a:rPr lang="ja-JP" altLang="en-US" sz="1200" dirty="0">
                <a:solidFill>
                  <a:schemeClr val="tx1"/>
                </a:solidFill>
                <a:latin typeface="メイリオ" panose="020B0604030504040204" pitchFamily="50" charset="-128"/>
                <a:ea typeface="メイリオ" panose="020B0604030504040204" pitchFamily="50" charset="-128"/>
              </a:rPr>
              <a:t>製品情報は、製品の一覧の先頭に表示されます。</a:t>
            </a:r>
          </a:p>
        </p:txBody>
      </p:sp>
      <p:sp>
        <p:nvSpPr>
          <p:cNvPr id="41" name="正方形/長方形 40"/>
          <p:cNvSpPr/>
          <p:nvPr/>
        </p:nvSpPr>
        <p:spPr>
          <a:xfrm>
            <a:off x="2258332" y="3765904"/>
            <a:ext cx="362591" cy="310441"/>
          </a:xfrm>
          <a:prstGeom prst="rect">
            <a:avLst/>
          </a:prstGeom>
          <a:noFill/>
          <a:ln w="9525">
            <a:noFill/>
          </a:ln>
        </p:spPr>
        <p:style>
          <a:lnRef idx="2">
            <a:schemeClr val="dk1"/>
          </a:lnRef>
          <a:fillRef idx="1">
            <a:schemeClr val="lt1"/>
          </a:fillRef>
          <a:effectRef idx="0">
            <a:schemeClr val="dk1"/>
          </a:effectRef>
          <a:fontRef idx="minor">
            <a:schemeClr val="dk1"/>
          </a:fontRef>
        </p:style>
        <p:txBody>
          <a:bodyPr lIns="0" rIns="0" rtlCol="0" anchor="ctr"/>
          <a:lstStyle/>
          <a:p>
            <a:pPr indent="-266700" algn="ctr">
              <a:buFontTx/>
              <a:buNone/>
            </a:pPr>
            <a:r>
              <a:rPr lang="ja-JP" altLang="en-US" sz="1600" dirty="0">
                <a:solidFill>
                  <a:srgbClr val="FF0000"/>
                </a:solidFill>
                <a:latin typeface="メイリオ" panose="020B0604030504040204" pitchFamily="50" charset="-128"/>
                <a:ea typeface="メイリオ" panose="020B0604030504040204" pitchFamily="50" charset="-128"/>
              </a:rPr>
              <a:t>⑤</a:t>
            </a:r>
            <a:endParaRPr kumimoji="1" lang="ja-JP" altLang="en-US" sz="1600" dirty="0">
              <a:solidFill>
                <a:srgbClr val="FF0000"/>
              </a:solidFill>
              <a:latin typeface="メイリオ" panose="020B0604030504040204" pitchFamily="50" charset="-128"/>
              <a:ea typeface="メイリオ" panose="020B0604030504040204" pitchFamily="50" charset="-128"/>
            </a:endParaRPr>
          </a:p>
        </p:txBody>
      </p:sp>
      <p:sp>
        <p:nvSpPr>
          <p:cNvPr id="27" name="角丸四角形 26"/>
          <p:cNvSpPr/>
          <p:nvPr/>
        </p:nvSpPr>
        <p:spPr>
          <a:xfrm>
            <a:off x="2353582" y="4054551"/>
            <a:ext cx="5885263" cy="447235"/>
          </a:xfrm>
          <a:prstGeom prst="roundRect">
            <a:avLst>
              <a:gd name="adj" fmla="val 2167"/>
            </a:avLst>
          </a:prstGeom>
          <a:noFill/>
          <a:ln w="28575">
            <a:solidFill>
              <a:srgbClr val="FF0000"/>
            </a:solidFill>
          </a:ln>
        </p:spPr>
        <p:style>
          <a:lnRef idx="2">
            <a:schemeClr val="dk1"/>
          </a:lnRef>
          <a:fillRef idx="1">
            <a:schemeClr val="lt1"/>
          </a:fillRef>
          <a:effectRef idx="0">
            <a:schemeClr val="dk1"/>
          </a:effectRef>
          <a:fontRef idx="minor">
            <a:schemeClr val="dk1"/>
          </a:fontRef>
        </p:style>
        <p:txBody>
          <a:bodyPr lIns="0" rIns="0" rtlCol="0" anchor="ctr"/>
          <a:lstStyle/>
          <a:p>
            <a:pPr indent="-266700" algn="ctr">
              <a:buFontTx/>
              <a:buNone/>
            </a:pPr>
            <a:endParaRPr kumimoji="1" lang="ja-JP" altLang="en-US" sz="1000" dirty="0">
              <a:solidFill>
                <a:schemeClr val="tx1"/>
              </a:solidFill>
              <a:latin typeface="メイリオ" panose="020B0604030504040204" pitchFamily="50" charset="-128"/>
              <a:ea typeface="メイリオ" panose="020B0604030504040204" pitchFamily="50" charset="-128"/>
            </a:endParaRPr>
          </a:p>
        </p:txBody>
      </p:sp>
      <p:sp>
        <p:nvSpPr>
          <p:cNvPr id="26" name="テキスト ボックス 3"/>
          <p:cNvSpPr txBox="1"/>
          <p:nvPr/>
        </p:nvSpPr>
        <p:spPr>
          <a:xfrm>
            <a:off x="6943407" y="4161905"/>
            <a:ext cx="1100456" cy="287074"/>
          </a:xfrm>
          <a:prstGeom prst="rect">
            <a:avLst/>
          </a:prstGeom>
          <a:solidFill>
            <a:schemeClr val="lt1"/>
          </a:solidFill>
          <a:ln w="6350">
            <a:noFill/>
          </a:ln>
        </p:spPr>
        <p:txBody>
          <a:bodyPr rot="0" spcFirstLastPara="0" vert="horz" wrap="square" lIns="0" tIns="0" rIns="0" bIns="0" numCol="1" spcCol="0" rtlCol="0" fromWordArt="0" anchor="t" anchorCtr="0" forceAA="0" compatLnSpc="1">
            <a:prstTxWarp prst="textNoShape">
              <a:avLst/>
            </a:prstTxWarp>
            <a:noAutofit/>
          </a:bodyPr>
          <a:lstStyle/>
          <a:p>
            <a:pPr marR="66675" indent="31750">
              <a:spcAft>
                <a:spcPts val="0"/>
              </a:spcAft>
            </a:pPr>
            <a:r>
              <a:rPr lang="ja-JP" sz="700" kern="100" dirty="0">
                <a:effectLst/>
                <a:latin typeface="Meiryo UI" panose="020B0604030504040204" pitchFamily="50" charset="-128"/>
                <a:ea typeface="Meiryo UI" panose="020B0604030504040204" pitchFamily="50" charset="-128"/>
                <a:cs typeface="Meiryo UI" panose="020B0604030504040204" pitchFamily="50" charset="-128"/>
              </a:rPr>
              <a:t>新規登録</a:t>
            </a:r>
            <a:r>
              <a:rPr lang="en-US" sz="700" kern="100" dirty="0">
                <a:effectLst/>
                <a:latin typeface="Meiryo UI" panose="020B0604030504040204" pitchFamily="50" charset="-128"/>
                <a:ea typeface="Meiryo UI" panose="020B0604030504040204" pitchFamily="50" charset="-128"/>
                <a:cs typeface="Meiryo UI" panose="020B0604030504040204" pitchFamily="50" charset="-128"/>
              </a:rPr>
              <a:t>(</a:t>
            </a:r>
            <a:r>
              <a:rPr lang="ja-JP" sz="700" kern="100" dirty="0">
                <a:effectLst/>
                <a:latin typeface="Meiryo UI" panose="020B0604030504040204" pitchFamily="50" charset="-128"/>
                <a:ea typeface="Meiryo UI" panose="020B0604030504040204" pitchFamily="50" charset="-128"/>
                <a:cs typeface="Meiryo UI" panose="020B0604030504040204" pitchFamily="50" charset="-128"/>
              </a:rPr>
              <a:t>未公開</a:t>
            </a:r>
            <a:r>
              <a:rPr lang="en-US" sz="700" kern="100" dirty="0">
                <a:effectLst/>
                <a:latin typeface="Meiryo UI" panose="020B0604030504040204" pitchFamily="50" charset="-128"/>
                <a:ea typeface="Meiryo UI" panose="020B0604030504040204" pitchFamily="50" charset="-128"/>
                <a:cs typeface="Meiryo UI" panose="020B0604030504040204" pitchFamily="50" charset="-128"/>
              </a:rPr>
              <a:t>)</a:t>
            </a:r>
            <a:endParaRPr lang="ja-JP" sz="1200" kern="100" dirty="0">
              <a:effectLst/>
              <a:latin typeface="Meiryo UI" panose="020B0604030504040204" pitchFamily="50" charset="-128"/>
              <a:ea typeface="Meiryo UI" panose="020B0604030504040204" pitchFamily="50" charset="-128"/>
              <a:cs typeface="Meiryo UI" panose="020B0604030504040204" pitchFamily="50" charset="-128"/>
            </a:endParaRPr>
          </a:p>
        </p:txBody>
      </p:sp>
      <p:sp>
        <p:nvSpPr>
          <p:cNvPr id="28" name="テキスト ボックス 3"/>
          <p:cNvSpPr txBox="1"/>
          <p:nvPr/>
        </p:nvSpPr>
        <p:spPr>
          <a:xfrm>
            <a:off x="6087432" y="4115484"/>
            <a:ext cx="778188" cy="287074"/>
          </a:xfrm>
          <a:prstGeom prst="rect">
            <a:avLst/>
          </a:prstGeom>
          <a:solidFill>
            <a:schemeClr val="lt1"/>
          </a:solidFill>
          <a:ln w="6350">
            <a:noFill/>
          </a:ln>
        </p:spPr>
        <p:txBody>
          <a:bodyPr rot="0" spcFirstLastPara="0" vert="horz" wrap="square" lIns="0" tIns="0" rIns="0" bIns="0" numCol="1" spcCol="0" rtlCol="0" fromWordArt="0" anchor="t" anchorCtr="0" forceAA="0" compatLnSpc="1">
            <a:prstTxWarp prst="textNoShape">
              <a:avLst/>
            </a:prstTxWarp>
            <a:noAutofit/>
          </a:bodyPr>
          <a:lstStyle/>
          <a:p>
            <a:pPr marR="66675" indent="31750">
              <a:spcAft>
                <a:spcPts val="0"/>
              </a:spcAft>
            </a:pPr>
            <a:endParaRPr lang="ja-JP" sz="1200" kern="100" dirty="0">
              <a:effectLst/>
              <a:latin typeface="Meiryo UI" panose="020B0604030504040204" pitchFamily="50" charset="-128"/>
              <a:ea typeface="Meiryo UI" panose="020B0604030504040204" pitchFamily="50" charset="-128"/>
              <a:cs typeface="Meiryo UI" panose="020B0604030504040204" pitchFamily="50" charset="-128"/>
            </a:endParaRPr>
          </a:p>
        </p:txBody>
      </p:sp>
      <p:sp>
        <p:nvSpPr>
          <p:cNvPr id="35" name="タイトル 1">
            <a:extLst>
              <a:ext uri="{FF2B5EF4-FFF2-40B4-BE49-F238E27FC236}">
                <a16:creationId xmlns:a16="http://schemas.microsoft.com/office/drawing/2014/main" id="{1CDFF09B-0249-4AF9-9F6B-F5EAE0CE1D02}"/>
              </a:ext>
            </a:extLst>
          </p:cNvPr>
          <p:cNvSpPr txBox="1">
            <a:spLocks/>
          </p:cNvSpPr>
          <p:nvPr/>
        </p:nvSpPr>
        <p:spPr>
          <a:xfrm>
            <a:off x="1567887" y="279558"/>
            <a:ext cx="6971433" cy="490066"/>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kumimoji="1" sz="3200" b="1"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1" lang="en-US" altLang="ja-JP" sz="1800" b="1"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rPr>
              <a:t>2.5 </a:t>
            </a:r>
            <a:r>
              <a:rPr kumimoji="1" lang="ja-JP" altLang="en-US" sz="1800" b="1"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rPr>
              <a:t>製品情報登録　新製品情報を追加登録</a:t>
            </a:r>
          </a:p>
        </p:txBody>
      </p:sp>
      <p:sp>
        <p:nvSpPr>
          <p:cNvPr id="2" name="スライド番号プレースホルダー 1">
            <a:extLst>
              <a:ext uri="{FF2B5EF4-FFF2-40B4-BE49-F238E27FC236}">
                <a16:creationId xmlns:a16="http://schemas.microsoft.com/office/drawing/2014/main" id="{2893276B-F438-435B-AD7C-655678459596}"/>
              </a:ext>
            </a:extLst>
          </p:cNvPr>
          <p:cNvSpPr>
            <a:spLocks noGrp="1"/>
          </p:cNvSpPr>
          <p:nvPr>
            <p:ph type="sldNum" sz="quarter" idx="12"/>
          </p:nvPr>
        </p:nvSpPr>
        <p:spPr/>
        <p:txBody>
          <a:bodyPr/>
          <a:lstStyle/>
          <a:p>
            <a:fld id="{AAEC5578-235D-485F-9B50-9803794400B3}" type="slidenum">
              <a:rPr lang="ja-JP" altLang="en-US" smtClean="0"/>
              <a:pPr/>
              <a:t>11</a:t>
            </a:fld>
            <a:endParaRPr lang="ja-JP" altLang="en-US" dirty="0"/>
          </a:p>
        </p:txBody>
      </p:sp>
      <p:grpSp>
        <p:nvGrpSpPr>
          <p:cNvPr id="34" name="グループ化 33">
            <a:extLst>
              <a:ext uri="{FF2B5EF4-FFF2-40B4-BE49-F238E27FC236}">
                <a16:creationId xmlns:a16="http://schemas.microsoft.com/office/drawing/2014/main" id="{E50CC43C-135F-440E-BB0C-8823F7989CDB}"/>
              </a:ext>
            </a:extLst>
          </p:cNvPr>
          <p:cNvGrpSpPr/>
          <p:nvPr/>
        </p:nvGrpSpPr>
        <p:grpSpPr>
          <a:xfrm>
            <a:off x="114300" y="2316240"/>
            <a:ext cx="2011680" cy="4468521"/>
            <a:chOff x="114300" y="2316240"/>
            <a:chExt cx="2011680" cy="4468521"/>
          </a:xfrm>
        </p:grpSpPr>
        <p:sp>
          <p:nvSpPr>
            <p:cNvPr id="36" name="正方形/長方形 35">
              <a:extLst>
                <a:ext uri="{FF2B5EF4-FFF2-40B4-BE49-F238E27FC236}">
                  <a16:creationId xmlns:a16="http://schemas.microsoft.com/office/drawing/2014/main" id="{3D6360D8-705E-4F81-A42E-4313B6DB4C49}"/>
                </a:ext>
              </a:extLst>
            </p:cNvPr>
            <p:cNvSpPr/>
            <p:nvPr/>
          </p:nvSpPr>
          <p:spPr>
            <a:xfrm>
              <a:off x="216013" y="3054989"/>
              <a:ext cx="1800000" cy="396000"/>
            </a:xfrm>
            <a:prstGeom prst="rect">
              <a:avLst/>
            </a:prstGeom>
            <a:ln/>
          </p:spPr>
          <p:style>
            <a:lnRef idx="1">
              <a:schemeClr val="accent3"/>
            </a:lnRef>
            <a:fillRef idx="2">
              <a:schemeClr val="accent3"/>
            </a:fillRef>
            <a:effectRef idx="1">
              <a:schemeClr val="accent3"/>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en-US" altLang="ja-JP"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lvl="0" indent="-266700" algn="ctr">
                <a:defRPr/>
              </a:pPr>
              <a:r>
                <a:rPr lang="ja-JP" altLang="en-US" sz="1000" dirty="0">
                  <a:solidFill>
                    <a:prstClr val="black"/>
                  </a:solidFill>
                  <a:latin typeface="メイリオ" panose="020B0604030504040204" pitchFamily="50" charset="-128"/>
                  <a:ea typeface="メイリオ" panose="020B0604030504040204" pitchFamily="50" charset="-128"/>
                </a:rPr>
                <a:t>製品表示情報一覧で検索／</a:t>
              </a:r>
              <a:br>
                <a:rPr lang="en-US" altLang="ja-JP" sz="1000" dirty="0">
                  <a:solidFill>
                    <a:prstClr val="black"/>
                  </a:solidFill>
                  <a:latin typeface="メイリオ" panose="020B0604030504040204" pitchFamily="50" charset="-128"/>
                  <a:ea typeface="メイリオ" panose="020B0604030504040204" pitchFamily="50" charset="-128"/>
                </a:rPr>
              </a:br>
              <a:r>
                <a:rPr lang="en-US" altLang="ja-JP" sz="1000" dirty="0">
                  <a:solidFill>
                    <a:prstClr val="black"/>
                  </a:solidFill>
                  <a:latin typeface="メイリオ" panose="020B0604030504040204" pitchFamily="50" charset="-128"/>
                  <a:ea typeface="メイリオ" panose="020B0604030504040204" pitchFamily="50" charset="-128"/>
                </a:rPr>
                <a:t>PIM</a:t>
              </a:r>
              <a:r>
                <a:rPr lang="ja-JP" altLang="en-US" sz="1000" dirty="0">
                  <a:solidFill>
                    <a:prstClr val="black"/>
                  </a:solidFill>
                  <a:latin typeface="メイリオ" panose="020B0604030504040204" pitchFamily="50" charset="-128"/>
                  <a:ea typeface="メイリオ" panose="020B0604030504040204" pitchFamily="50" charset="-128"/>
                </a:rPr>
                <a:t>製品情報取得を選択</a:t>
              </a:r>
            </a:p>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37" name="正方形/長方形 36">
              <a:extLst>
                <a:ext uri="{FF2B5EF4-FFF2-40B4-BE49-F238E27FC236}">
                  <a16:creationId xmlns:a16="http://schemas.microsoft.com/office/drawing/2014/main" id="{16E83991-5D08-4D20-BD6F-818C609195AC}"/>
                </a:ext>
              </a:extLst>
            </p:cNvPr>
            <p:cNvSpPr/>
            <p:nvPr/>
          </p:nvSpPr>
          <p:spPr>
            <a:xfrm>
              <a:off x="216013" y="3684770"/>
              <a:ext cx="1800000" cy="396000"/>
            </a:xfrm>
            <a:prstGeom prst="rect">
              <a:avLst/>
            </a:prstGeom>
            <a:ln/>
          </p:spPr>
          <p:style>
            <a:lnRef idx="1">
              <a:schemeClr val="accent6"/>
            </a:lnRef>
            <a:fillRef idx="2">
              <a:schemeClr val="accent6"/>
            </a:fillRef>
            <a:effectRef idx="1">
              <a:schemeClr val="accent6"/>
            </a:effectRef>
            <a:fontRef idx="minor">
              <a:schemeClr val="dk1"/>
            </a:fontRef>
          </p:style>
          <p:txBody>
            <a:bodyPr lIns="0" rIns="0" rtlCol="0" anchor="ctr"/>
            <a:lstStyle/>
            <a:p>
              <a:pPr indent="-266700" algn="ctr"/>
              <a:r>
                <a:rPr lang="en-US" altLang="ja-JP" sz="1000" dirty="0">
                  <a:solidFill>
                    <a:prstClr val="black"/>
                  </a:solidFill>
                  <a:latin typeface="メイリオ" panose="020B0604030504040204" pitchFamily="50" charset="-128"/>
                  <a:ea typeface="メイリオ" panose="020B0604030504040204" pitchFamily="50" charset="-128"/>
                </a:rPr>
                <a:t>PIM</a:t>
              </a:r>
              <a:r>
                <a:rPr lang="ja-JP" altLang="en-US" sz="1000" dirty="0">
                  <a:solidFill>
                    <a:prstClr val="black"/>
                  </a:solidFill>
                  <a:latin typeface="メイリオ" panose="020B0604030504040204" pitchFamily="50" charset="-128"/>
                  <a:ea typeface="メイリオ" panose="020B0604030504040204" pitchFamily="50" charset="-128"/>
                </a:rPr>
                <a:t>製品情報取得で</a:t>
              </a:r>
              <a:br>
                <a:rPr lang="en-US" altLang="ja-JP" sz="1000" dirty="0">
                  <a:solidFill>
                    <a:prstClr val="black"/>
                  </a:solidFill>
                  <a:latin typeface="メイリオ" panose="020B0604030504040204" pitchFamily="50" charset="-128"/>
                  <a:ea typeface="メイリオ" panose="020B0604030504040204" pitchFamily="50" charset="-128"/>
                </a:rPr>
              </a:br>
              <a:r>
                <a:rPr lang="ja-JP" altLang="en-US" sz="1000" dirty="0">
                  <a:solidFill>
                    <a:prstClr val="black"/>
                  </a:solidFill>
                  <a:latin typeface="メイリオ" panose="020B0604030504040204" pitchFamily="50" charset="-128"/>
                  <a:ea typeface="メイリオ" panose="020B0604030504040204" pitchFamily="50" charset="-128"/>
                </a:rPr>
                <a:t>新製品情報を追加登録</a:t>
              </a:r>
            </a:p>
          </p:txBody>
        </p:sp>
        <p:grpSp>
          <p:nvGrpSpPr>
            <p:cNvPr id="38" name="グループ化 37">
              <a:extLst>
                <a:ext uri="{FF2B5EF4-FFF2-40B4-BE49-F238E27FC236}">
                  <a16:creationId xmlns:a16="http://schemas.microsoft.com/office/drawing/2014/main" id="{D79EDA44-D0DB-4459-B856-F01026A26175}"/>
                </a:ext>
              </a:extLst>
            </p:cNvPr>
            <p:cNvGrpSpPr/>
            <p:nvPr/>
          </p:nvGrpSpPr>
          <p:grpSpPr>
            <a:xfrm>
              <a:off x="114300" y="2316240"/>
              <a:ext cx="2011680" cy="4468521"/>
              <a:chOff x="114300" y="2316240"/>
              <a:chExt cx="2011680" cy="4468521"/>
            </a:xfrm>
          </p:grpSpPr>
          <p:sp>
            <p:nvSpPr>
              <p:cNvPr id="39" name="正方形/長方形 38">
                <a:extLst>
                  <a:ext uri="{FF2B5EF4-FFF2-40B4-BE49-F238E27FC236}">
                    <a16:creationId xmlns:a16="http://schemas.microsoft.com/office/drawing/2014/main" id="{F0B6BA2B-2A73-4A8A-950C-25EA472A525B}"/>
                  </a:ext>
                </a:extLst>
              </p:cNvPr>
              <p:cNvSpPr/>
              <p:nvPr/>
            </p:nvSpPr>
            <p:spPr>
              <a:xfrm>
                <a:off x="230301" y="2583496"/>
                <a:ext cx="1800000" cy="252000"/>
              </a:xfrm>
              <a:prstGeom prst="rect">
                <a:avLst/>
              </a:prstGeom>
              <a:ln/>
            </p:spPr>
            <p:style>
              <a:lnRef idx="1">
                <a:schemeClr val="accent3"/>
              </a:lnRef>
              <a:fillRef idx="2">
                <a:schemeClr val="accent3"/>
              </a:fillRef>
              <a:effectRef idx="1">
                <a:schemeClr val="accent3"/>
              </a:effectRef>
              <a:fontRef idx="minor">
                <a:schemeClr val="dk1"/>
              </a:fontRef>
            </p:style>
            <p:txBody>
              <a:bodyPr lIns="0" rIns="0" rtlCol="0" anchor="ctr"/>
              <a:lstStyle/>
              <a:p>
                <a:pPr indent="-266700" algn="ctr"/>
                <a:r>
                  <a:rPr lang="ja-JP" altLang="en-US" sz="1000" dirty="0">
                    <a:solidFill>
                      <a:prstClr val="black"/>
                    </a:solidFill>
                    <a:latin typeface="メイリオ" panose="020B0604030504040204" pitchFamily="50" charset="-128"/>
                    <a:ea typeface="メイリオ" panose="020B0604030504040204" pitchFamily="50" charset="-128"/>
                  </a:rPr>
                  <a:t>メニュー選択</a:t>
                </a:r>
              </a:p>
            </p:txBody>
          </p:sp>
          <p:grpSp>
            <p:nvGrpSpPr>
              <p:cNvPr id="40" name="グループ化 39">
                <a:extLst>
                  <a:ext uri="{FF2B5EF4-FFF2-40B4-BE49-F238E27FC236}">
                    <a16:creationId xmlns:a16="http://schemas.microsoft.com/office/drawing/2014/main" id="{BA5CB4D6-E26D-46F2-A11F-7506653E37A8}"/>
                  </a:ext>
                </a:extLst>
              </p:cNvPr>
              <p:cNvGrpSpPr/>
              <p:nvPr/>
            </p:nvGrpSpPr>
            <p:grpSpPr>
              <a:xfrm>
                <a:off x="114300" y="2316240"/>
                <a:ext cx="2011680" cy="4468521"/>
                <a:chOff x="114300" y="2316240"/>
                <a:chExt cx="2011680" cy="4468521"/>
              </a:xfrm>
            </p:grpSpPr>
            <p:sp>
              <p:nvSpPr>
                <p:cNvPr id="53" name="正方形/長方形 52">
                  <a:extLst>
                    <a:ext uri="{FF2B5EF4-FFF2-40B4-BE49-F238E27FC236}">
                      <a16:creationId xmlns:a16="http://schemas.microsoft.com/office/drawing/2014/main" id="{8CF449F5-FAF8-4296-BD60-F28456F49657}"/>
                    </a:ext>
                  </a:extLst>
                </p:cNvPr>
                <p:cNvSpPr/>
                <p:nvPr/>
              </p:nvSpPr>
              <p:spPr>
                <a:xfrm>
                  <a:off x="216013" y="4300263"/>
                  <a:ext cx="1800000" cy="396000"/>
                </a:xfrm>
                <a:prstGeom prst="rect">
                  <a:avLst/>
                </a:prstGeom>
                <a:ln/>
              </p:spPr>
              <p:style>
                <a:lnRef idx="1">
                  <a:schemeClr val="accent3"/>
                </a:lnRef>
                <a:fillRef idx="2">
                  <a:schemeClr val="accent3"/>
                </a:fillRef>
                <a:effectRef idx="1">
                  <a:schemeClr val="accent3"/>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en-US" altLang="ja-JP"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marL="0" marR="0" lvl="0" indent="-266700" algn="ctr" defTabSz="914400" rtl="0" eaLnBrk="1" fontAlgn="auto" latinLnBrk="0" hangingPunct="1">
                    <a:lnSpc>
                      <a:spcPct val="100000"/>
                    </a:lnSpc>
                    <a:spcBef>
                      <a:spcPts val="0"/>
                    </a:spcBef>
                    <a:spcAft>
                      <a:spcPts val="0"/>
                    </a:spcAft>
                    <a:buClrTx/>
                    <a:buSzTx/>
                    <a:buFontTx/>
                    <a:buNone/>
                    <a:tabLst/>
                    <a:defRPr/>
                  </a:pPr>
                  <a:r>
                    <a:rPr lang="ja-JP" altLang="en-US" sz="1000" dirty="0">
                      <a:solidFill>
                        <a:prstClr val="black"/>
                      </a:solidFill>
                      <a:latin typeface="メイリオ" panose="020B0604030504040204" pitchFamily="50" charset="-128"/>
                      <a:ea typeface="メイリオ" panose="020B0604030504040204" pitchFamily="50" charset="-128"/>
                    </a:rPr>
                    <a:t>製品</a:t>
                  </a:r>
                  <a:r>
                    <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表示情報一覧で検索／</a:t>
                  </a:r>
                  <a:br>
                    <a:rPr kumimoji="1" lang="en-US" altLang="ja-JP"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br>
                  <a:r>
                    <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データファイルエクスポート</a:t>
                  </a:r>
                </a:p>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grpSp>
              <p:nvGrpSpPr>
                <p:cNvPr id="54" name="グループ化 53">
                  <a:extLst>
                    <a:ext uri="{FF2B5EF4-FFF2-40B4-BE49-F238E27FC236}">
                      <a16:creationId xmlns:a16="http://schemas.microsoft.com/office/drawing/2014/main" id="{FA0CA71A-85F6-404A-86F7-C0F25F7CBEFE}"/>
                    </a:ext>
                  </a:extLst>
                </p:cNvPr>
                <p:cNvGrpSpPr/>
                <p:nvPr/>
              </p:nvGrpSpPr>
              <p:grpSpPr>
                <a:xfrm>
                  <a:off x="114300" y="2316240"/>
                  <a:ext cx="2011680" cy="4468521"/>
                  <a:chOff x="114300" y="2316240"/>
                  <a:chExt cx="2011680" cy="4468521"/>
                </a:xfrm>
              </p:grpSpPr>
              <p:sp>
                <p:nvSpPr>
                  <p:cNvPr id="55" name="角丸四角形 39">
                    <a:extLst>
                      <a:ext uri="{FF2B5EF4-FFF2-40B4-BE49-F238E27FC236}">
                        <a16:creationId xmlns:a16="http://schemas.microsoft.com/office/drawing/2014/main" id="{47688800-13C2-44A5-8136-ECE9A09F2929}"/>
                      </a:ext>
                    </a:extLst>
                  </p:cNvPr>
                  <p:cNvSpPr/>
                  <p:nvPr/>
                </p:nvSpPr>
                <p:spPr>
                  <a:xfrm>
                    <a:off x="114300" y="2433450"/>
                    <a:ext cx="2011680" cy="3264211"/>
                  </a:xfrm>
                  <a:prstGeom prst="roundRect">
                    <a:avLst>
                      <a:gd name="adj" fmla="val 8069"/>
                    </a:avLst>
                  </a:prstGeom>
                  <a:noFill/>
                  <a:ln w="9525">
                    <a:solidFill>
                      <a:srgbClr val="C00000"/>
                    </a:solidFill>
                    <a:prstDash val="sysDash"/>
                  </a:ln>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56" name="下矢印 40">
                    <a:extLst>
                      <a:ext uri="{FF2B5EF4-FFF2-40B4-BE49-F238E27FC236}">
                        <a16:creationId xmlns:a16="http://schemas.microsoft.com/office/drawing/2014/main" id="{37500345-0309-43E6-8686-52020870CD1C}"/>
                      </a:ext>
                    </a:extLst>
                  </p:cNvPr>
                  <p:cNvSpPr/>
                  <p:nvPr/>
                </p:nvSpPr>
                <p:spPr>
                  <a:xfrm>
                    <a:off x="991888" y="5726236"/>
                    <a:ext cx="252000" cy="216000"/>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57" name="下矢印 41">
                    <a:extLst>
                      <a:ext uri="{FF2B5EF4-FFF2-40B4-BE49-F238E27FC236}">
                        <a16:creationId xmlns:a16="http://schemas.microsoft.com/office/drawing/2014/main" id="{99EA33E8-C360-4871-9129-DB56DB3F0E35}"/>
                      </a:ext>
                    </a:extLst>
                  </p:cNvPr>
                  <p:cNvSpPr/>
                  <p:nvPr/>
                </p:nvSpPr>
                <p:spPr>
                  <a:xfrm>
                    <a:off x="991888" y="6262818"/>
                    <a:ext cx="252000" cy="216000"/>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58" name="角丸四角形 42">
                    <a:extLst>
                      <a:ext uri="{FF2B5EF4-FFF2-40B4-BE49-F238E27FC236}">
                        <a16:creationId xmlns:a16="http://schemas.microsoft.com/office/drawing/2014/main" id="{4839874B-D1C9-413E-86FD-79EC80269267}"/>
                      </a:ext>
                    </a:extLst>
                  </p:cNvPr>
                  <p:cNvSpPr/>
                  <p:nvPr/>
                </p:nvSpPr>
                <p:spPr>
                  <a:xfrm>
                    <a:off x="667888" y="6518361"/>
                    <a:ext cx="900000" cy="266400"/>
                  </a:xfrm>
                  <a:prstGeom prst="roundRect">
                    <a:avLst/>
                  </a:prstGeom>
                  <a:ln>
                    <a:solidFill>
                      <a:srgbClr val="00B050"/>
                    </a:solidFill>
                  </a:ln>
                </p:spPr>
                <p:style>
                  <a:lnRef idx="2">
                    <a:schemeClr val="accent1"/>
                  </a:lnRef>
                  <a:fillRef idx="1">
                    <a:schemeClr val="lt1"/>
                  </a:fillRef>
                  <a:effectRef idx="0">
                    <a:schemeClr val="accent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承認・公開</a:t>
                    </a:r>
                  </a:p>
                </p:txBody>
              </p:sp>
              <p:sp>
                <p:nvSpPr>
                  <p:cNvPr id="59" name="角丸四角形 43">
                    <a:extLst>
                      <a:ext uri="{FF2B5EF4-FFF2-40B4-BE49-F238E27FC236}">
                        <a16:creationId xmlns:a16="http://schemas.microsoft.com/office/drawing/2014/main" id="{0A8D9089-1106-45A7-9F9F-398CF53B5431}"/>
                      </a:ext>
                    </a:extLst>
                  </p:cNvPr>
                  <p:cNvSpPr/>
                  <p:nvPr/>
                </p:nvSpPr>
                <p:spPr>
                  <a:xfrm>
                    <a:off x="675190" y="5977132"/>
                    <a:ext cx="900000" cy="266400"/>
                  </a:xfrm>
                  <a:prstGeom prst="roundRect">
                    <a:avLst/>
                  </a:prstGeom>
                  <a:ln/>
                </p:spPr>
                <p:style>
                  <a:lnRef idx="2">
                    <a:schemeClr val="accent1"/>
                  </a:lnRef>
                  <a:fillRef idx="1">
                    <a:schemeClr val="lt1"/>
                  </a:fillRef>
                  <a:effectRef idx="0">
                    <a:schemeClr val="accent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申請</a:t>
                    </a:r>
                  </a:p>
                </p:txBody>
              </p:sp>
              <p:sp>
                <p:nvSpPr>
                  <p:cNvPr id="60" name="下矢印 51">
                    <a:extLst>
                      <a:ext uri="{FF2B5EF4-FFF2-40B4-BE49-F238E27FC236}">
                        <a16:creationId xmlns:a16="http://schemas.microsoft.com/office/drawing/2014/main" id="{43E0B92B-678E-4547-B48C-F631551047CF}"/>
                      </a:ext>
                    </a:extLst>
                  </p:cNvPr>
                  <p:cNvSpPr/>
                  <p:nvPr/>
                </p:nvSpPr>
                <p:spPr>
                  <a:xfrm>
                    <a:off x="990013" y="4099746"/>
                    <a:ext cx="252000" cy="176705"/>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61" name="正方形/長方形 60">
                    <a:extLst>
                      <a:ext uri="{FF2B5EF4-FFF2-40B4-BE49-F238E27FC236}">
                        <a16:creationId xmlns:a16="http://schemas.microsoft.com/office/drawing/2014/main" id="{E5256FCD-80ED-426F-8D73-6510D77FAA63}"/>
                      </a:ext>
                    </a:extLst>
                  </p:cNvPr>
                  <p:cNvSpPr/>
                  <p:nvPr/>
                </p:nvSpPr>
                <p:spPr>
                  <a:xfrm>
                    <a:off x="216013" y="4921612"/>
                    <a:ext cx="1800000" cy="252000"/>
                  </a:xfrm>
                  <a:prstGeom prst="rect">
                    <a:avLst/>
                  </a:prstGeom>
                  <a:ln/>
                </p:spPr>
                <p:style>
                  <a:lnRef idx="1">
                    <a:schemeClr val="accent3"/>
                  </a:lnRef>
                  <a:fillRef idx="2">
                    <a:schemeClr val="accent3"/>
                  </a:fillRef>
                  <a:effectRef idx="1">
                    <a:schemeClr val="accent3"/>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データファイル</a:t>
                    </a:r>
                    <a:r>
                      <a:rPr kumimoji="1" lang="en-US" altLang="ja-JP"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Excel</a:t>
                    </a:r>
                    <a:r>
                      <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編集</a:t>
                    </a:r>
                  </a:p>
                </p:txBody>
              </p:sp>
              <p:sp>
                <p:nvSpPr>
                  <p:cNvPr id="62" name="下矢印 54">
                    <a:extLst>
                      <a:ext uri="{FF2B5EF4-FFF2-40B4-BE49-F238E27FC236}">
                        <a16:creationId xmlns:a16="http://schemas.microsoft.com/office/drawing/2014/main" id="{58A14C8C-7DA3-416D-98C1-D8D5EB1F8E99}"/>
                      </a:ext>
                    </a:extLst>
                  </p:cNvPr>
                  <p:cNvSpPr/>
                  <p:nvPr/>
                </p:nvSpPr>
                <p:spPr>
                  <a:xfrm>
                    <a:off x="990013" y="4720755"/>
                    <a:ext cx="252000" cy="176705"/>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63" name="下矢印 58">
                    <a:extLst>
                      <a:ext uri="{FF2B5EF4-FFF2-40B4-BE49-F238E27FC236}">
                        <a16:creationId xmlns:a16="http://schemas.microsoft.com/office/drawing/2014/main" id="{0532F961-6831-4A8C-BB46-FA6C039AEC81}"/>
                      </a:ext>
                    </a:extLst>
                  </p:cNvPr>
                  <p:cNvSpPr/>
                  <p:nvPr/>
                </p:nvSpPr>
                <p:spPr>
                  <a:xfrm>
                    <a:off x="990013" y="2857728"/>
                    <a:ext cx="252000" cy="176705"/>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64" name="下矢印 59">
                    <a:extLst>
                      <a:ext uri="{FF2B5EF4-FFF2-40B4-BE49-F238E27FC236}">
                        <a16:creationId xmlns:a16="http://schemas.microsoft.com/office/drawing/2014/main" id="{FAC4AADA-F5FD-4B98-863F-A3C593EB1694}"/>
                      </a:ext>
                    </a:extLst>
                  </p:cNvPr>
                  <p:cNvSpPr/>
                  <p:nvPr/>
                </p:nvSpPr>
                <p:spPr>
                  <a:xfrm>
                    <a:off x="990013" y="3478737"/>
                    <a:ext cx="252000" cy="176705"/>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65" name="角丸四角形 60">
                    <a:extLst>
                      <a:ext uri="{FF2B5EF4-FFF2-40B4-BE49-F238E27FC236}">
                        <a16:creationId xmlns:a16="http://schemas.microsoft.com/office/drawing/2014/main" id="{9CA7BEA7-10E8-4AAB-800D-862CABBA1F05}"/>
                      </a:ext>
                    </a:extLst>
                  </p:cNvPr>
                  <p:cNvSpPr/>
                  <p:nvPr/>
                </p:nvSpPr>
                <p:spPr>
                  <a:xfrm>
                    <a:off x="603012" y="2316240"/>
                    <a:ext cx="1026001" cy="216000"/>
                  </a:xfrm>
                  <a:prstGeom prst="roundRect">
                    <a:avLst/>
                  </a:prstGeom>
                  <a:ln/>
                </p:spPr>
                <p:style>
                  <a:lnRef idx="2">
                    <a:schemeClr val="accent2"/>
                  </a:lnRef>
                  <a:fillRef idx="1">
                    <a:schemeClr val="lt1"/>
                  </a:fillRef>
                  <a:effectRef idx="0">
                    <a:schemeClr val="accent2"/>
                  </a:effectRef>
                  <a:fontRef idx="minor">
                    <a:schemeClr val="dk1"/>
                  </a:fontRef>
                </p:style>
                <p:txBody>
                  <a:bodyPr lIns="0" rIns="0" rtlCol="0" anchor="t"/>
                  <a:lstStyle/>
                  <a:p>
                    <a:pPr marL="0" marR="0" lvl="0" indent="-266700" algn="ctr" defTabSz="914400" rtl="0" eaLnBrk="1" fontAlgn="auto" latinLnBrk="0" hangingPunct="1">
                      <a:lnSpc>
                        <a:spcPct val="100000"/>
                      </a:lnSpc>
                      <a:spcBef>
                        <a:spcPts val="0"/>
                      </a:spcBef>
                      <a:spcAft>
                        <a:spcPts val="0"/>
                      </a:spcAft>
                      <a:buClrTx/>
                      <a:buSzTx/>
                      <a:buFontTx/>
                      <a:buNone/>
                      <a:tabLst/>
                      <a:defRPr/>
                    </a:pPr>
                    <a:r>
                      <a:rPr lang="ja-JP" altLang="en-US" sz="1000" dirty="0">
                        <a:solidFill>
                          <a:prstClr val="black"/>
                        </a:solidFill>
                        <a:latin typeface="メイリオ" panose="020B0604030504040204" pitchFamily="50" charset="-128"/>
                        <a:ea typeface="メイリオ" panose="020B0604030504040204" pitchFamily="50" charset="-128"/>
                      </a:rPr>
                      <a:t>製品</a:t>
                    </a:r>
                    <a:r>
                      <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情報</a:t>
                    </a:r>
                    <a:r>
                      <a:rPr lang="ja-JP" altLang="en-US" sz="1000" dirty="0">
                        <a:solidFill>
                          <a:prstClr val="black"/>
                        </a:solidFill>
                        <a:latin typeface="メイリオ" panose="020B0604030504040204" pitchFamily="50" charset="-128"/>
                        <a:ea typeface="メイリオ" panose="020B0604030504040204" pitchFamily="50" charset="-128"/>
                      </a:rPr>
                      <a:t>登録</a:t>
                    </a: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66" name="正方形/長方形 65">
                    <a:extLst>
                      <a:ext uri="{FF2B5EF4-FFF2-40B4-BE49-F238E27FC236}">
                        <a16:creationId xmlns:a16="http://schemas.microsoft.com/office/drawing/2014/main" id="{CCAA5C97-18F5-40F7-A0AA-FAE9F0FAC454}"/>
                      </a:ext>
                    </a:extLst>
                  </p:cNvPr>
                  <p:cNvSpPr/>
                  <p:nvPr/>
                </p:nvSpPr>
                <p:spPr>
                  <a:xfrm>
                    <a:off x="213756" y="5398622"/>
                    <a:ext cx="1800000" cy="252000"/>
                  </a:xfrm>
                  <a:prstGeom prst="rect">
                    <a:avLst/>
                  </a:prstGeom>
                  <a:ln/>
                </p:spPr>
                <p:style>
                  <a:lnRef idx="1">
                    <a:schemeClr val="accent3"/>
                  </a:lnRef>
                  <a:fillRef idx="2">
                    <a:schemeClr val="accent3"/>
                  </a:fillRef>
                  <a:effectRef idx="1">
                    <a:schemeClr val="accent3"/>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データファイル</a:t>
                    </a:r>
                    <a:r>
                      <a:rPr lang="ja-JP" altLang="en-US" sz="1000" dirty="0">
                        <a:solidFill>
                          <a:prstClr val="black"/>
                        </a:solidFill>
                        <a:latin typeface="メイリオ" panose="020B0604030504040204" pitchFamily="50" charset="-128"/>
                        <a:ea typeface="メイリオ" panose="020B0604030504040204" pitchFamily="50" charset="-128"/>
                      </a:rPr>
                      <a:t>インポート</a:t>
                    </a: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67" name="下矢印 54">
                    <a:extLst>
                      <a:ext uri="{FF2B5EF4-FFF2-40B4-BE49-F238E27FC236}">
                        <a16:creationId xmlns:a16="http://schemas.microsoft.com/office/drawing/2014/main" id="{D00D9958-9D6E-4056-9C9B-238C423D4FDB}"/>
                      </a:ext>
                    </a:extLst>
                  </p:cNvPr>
                  <p:cNvSpPr/>
                  <p:nvPr/>
                </p:nvSpPr>
                <p:spPr>
                  <a:xfrm>
                    <a:off x="994140" y="5197764"/>
                    <a:ext cx="252000" cy="176705"/>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grpSp>
          </p:grpSp>
        </p:grpSp>
      </p:grpSp>
      <p:sp>
        <p:nvSpPr>
          <p:cNvPr id="3" name="テキスト ボックス 447">
            <a:extLst>
              <a:ext uri="{FF2B5EF4-FFF2-40B4-BE49-F238E27FC236}">
                <a16:creationId xmlns:a16="http://schemas.microsoft.com/office/drawing/2014/main" id="{D76B0FFE-2976-FD15-3E32-920BE4C58090}"/>
              </a:ext>
            </a:extLst>
          </p:cNvPr>
          <p:cNvSpPr txBox="1"/>
          <p:nvPr/>
        </p:nvSpPr>
        <p:spPr>
          <a:xfrm>
            <a:off x="3233830" y="2496501"/>
            <a:ext cx="2073003" cy="246221"/>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p>
            <a:pPr marR="66675"/>
            <a:r>
              <a:rPr lang="ja-JP" sz="1000" kern="100" dirty="0">
                <a:effectLst/>
                <a:ea typeface="ＭＳ 明朝" panose="02020609040205080304" pitchFamily="17" charset="-128"/>
                <a:cs typeface="Arial" panose="020B0604020202020204" pitchFamily="34" charset="0"/>
              </a:rPr>
              <a:t>検索結果：</a:t>
            </a:r>
            <a:r>
              <a:rPr lang="en-US" sz="1000" kern="100" dirty="0">
                <a:effectLst/>
                <a:ea typeface="ＭＳ 明朝" panose="02020609040205080304" pitchFamily="17" charset="-128"/>
                <a:cs typeface="Arial" panose="020B0604020202020204" pitchFamily="34" charset="0"/>
              </a:rPr>
              <a:t>10</a:t>
            </a:r>
            <a:r>
              <a:rPr lang="ja-JP" sz="1000" kern="100" dirty="0">
                <a:effectLst/>
                <a:ea typeface="ＭＳ 明朝" panose="02020609040205080304" pitchFamily="17" charset="-128"/>
                <a:cs typeface="Arial" panose="020B0604020202020204" pitchFamily="34" charset="0"/>
              </a:rPr>
              <a:t>件中</a:t>
            </a:r>
            <a:r>
              <a:rPr lang="ja-JP" sz="1000" kern="100" dirty="0">
                <a:effectLst/>
                <a:latin typeface="Meiryo UI" panose="020B0604030504040204" pitchFamily="50" charset="-128"/>
                <a:ea typeface="Century" panose="02040604050505020304" pitchFamily="18" charset="0"/>
                <a:cs typeface="Arial" panose="020B0604020202020204" pitchFamily="34" charset="0"/>
              </a:rPr>
              <a:t> </a:t>
            </a:r>
            <a:r>
              <a:rPr lang="en-US" sz="1000" kern="100" dirty="0">
                <a:effectLst/>
                <a:ea typeface="ＭＳ 明朝" panose="02020609040205080304" pitchFamily="17" charset="-128"/>
                <a:cs typeface="Arial" panose="020B0604020202020204" pitchFamily="34" charset="0"/>
              </a:rPr>
              <a:t>1-10</a:t>
            </a:r>
            <a:r>
              <a:rPr lang="ja-JP" sz="1000" kern="100" dirty="0">
                <a:effectLst/>
                <a:ea typeface="ＭＳ 明朝" panose="02020609040205080304" pitchFamily="17" charset="-128"/>
                <a:cs typeface="Arial" panose="020B0604020202020204" pitchFamily="34" charset="0"/>
              </a:rPr>
              <a:t>件を表示</a:t>
            </a:r>
            <a:endParaRPr lang="ja-JP" sz="1000" kern="100" dirty="0">
              <a:effectLst/>
              <a:latin typeface="Meiryo UI" panose="020B0604030504040204" pitchFamily="50" charset="-128"/>
              <a:ea typeface="Meiryo UI" panose="020B0604030504040204" pitchFamily="50" charset="-128"/>
              <a:cs typeface="Meiryo UI" panose="020B0604030504040204" pitchFamily="50" charset="-128"/>
            </a:endParaRPr>
          </a:p>
        </p:txBody>
      </p:sp>
      <p:sp>
        <p:nvSpPr>
          <p:cNvPr id="4" name="テキスト ボックス 448">
            <a:extLst>
              <a:ext uri="{FF2B5EF4-FFF2-40B4-BE49-F238E27FC236}">
                <a16:creationId xmlns:a16="http://schemas.microsoft.com/office/drawing/2014/main" id="{78E9125F-4E92-7CA8-248C-C80BC4A915A6}"/>
              </a:ext>
            </a:extLst>
          </p:cNvPr>
          <p:cNvSpPr txBox="1"/>
          <p:nvPr/>
        </p:nvSpPr>
        <p:spPr>
          <a:xfrm>
            <a:off x="5220013" y="2490393"/>
            <a:ext cx="830677" cy="246221"/>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p>
            <a:pPr marR="66675"/>
            <a:r>
              <a:rPr lang="en-US" sz="1000" kern="100" dirty="0">
                <a:effectLst/>
                <a:ea typeface="ＭＳ 明朝" panose="02020609040205080304" pitchFamily="17" charset="-128"/>
                <a:cs typeface="Arial" panose="020B0604020202020204" pitchFamily="34" charset="0"/>
              </a:rPr>
              <a:t>0</a:t>
            </a:r>
            <a:r>
              <a:rPr lang="ja-JP" sz="1000" kern="100" dirty="0">
                <a:effectLst/>
                <a:ea typeface="ＭＳ 明朝" panose="02020609040205080304" pitchFamily="17" charset="-128"/>
                <a:cs typeface="Arial" panose="020B0604020202020204" pitchFamily="34" charset="0"/>
              </a:rPr>
              <a:t>件選択中</a:t>
            </a:r>
            <a:endParaRPr lang="ja-JP" sz="1000" kern="100" dirty="0">
              <a:effectLst/>
              <a:latin typeface="Meiryo UI" panose="020B0604030504040204" pitchFamily="50" charset="-128"/>
              <a:ea typeface="Meiryo UI" panose="020B0604030504040204" pitchFamily="50" charset="-128"/>
              <a:cs typeface="Meiryo UI" panose="020B0604030504040204" pitchFamily="50" charset="-128"/>
            </a:endParaRPr>
          </a:p>
        </p:txBody>
      </p:sp>
    </p:spTree>
    <p:extLst>
      <p:ext uri="{BB962C8B-B14F-4D97-AF65-F5344CB8AC3E}">
        <p14:creationId xmlns:p14="http://schemas.microsoft.com/office/powerpoint/2010/main" val="24233194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5"/>
          <p:cNvSpPr>
            <a:spLocks noGrp="1"/>
          </p:cNvSpPr>
          <p:nvPr>
            <p:ph idx="1"/>
          </p:nvPr>
        </p:nvSpPr>
        <p:spPr>
          <a:xfrm>
            <a:off x="438150" y="908962"/>
            <a:ext cx="8526338" cy="4135227"/>
          </a:xfrm>
        </p:spPr>
        <p:txBody>
          <a:bodyPr>
            <a:normAutofit/>
          </a:bodyPr>
          <a:lstStyle/>
          <a:p>
            <a:pPr marL="0" indent="0">
              <a:spcBef>
                <a:spcPts val="300"/>
              </a:spcBef>
              <a:buNone/>
            </a:pPr>
            <a:r>
              <a:rPr lang="ja-JP" altLang="en-US" sz="1200" dirty="0"/>
              <a:t>（同一形名を異なる製品カテゴリに登録するケース）</a:t>
            </a:r>
            <a:endParaRPr lang="en-US" altLang="ja-JP" sz="1200" dirty="0"/>
          </a:p>
          <a:p>
            <a:pPr>
              <a:spcBef>
                <a:spcPts val="300"/>
              </a:spcBef>
              <a:buFont typeface="Wingdings" panose="05000000000000000000" pitchFamily="2" charset="2"/>
              <a:buChar char="l"/>
            </a:pPr>
            <a:r>
              <a:rPr lang="ja-JP" altLang="en-US" sz="1200" dirty="0"/>
              <a:t>「</a:t>
            </a:r>
            <a:r>
              <a:rPr lang="en-US" altLang="ja-JP" sz="1200" dirty="0"/>
              <a:t>PIM</a:t>
            </a:r>
            <a:r>
              <a:rPr lang="ja-JP" altLang="en-US" sz="1200" dirty="0"/>
              <a:t>製品情報取得」画面で、</a:t>
            </a:r>
            <a:r>
              <a:rPr lang="en-US" altLang="ja-JP" sz="1200" dirty="0"/>
              <a:t>PIM</a:t>
            </a:r>
            <a:r>
              <a:rPr lang="ja-JP" altLang="en-US" sz="1200" dirty="0"/>
              <a:t>製品情報を検索し、一覧に追加します。</a:t>
            </a:r>
            <a:endParaRPr lang="en-US" altLang="ja-JP" sz="1200" dirty="0"/>
          </a:p>
          <a:p>
            <a:pPr marL="539353" lvl="1" indent="-342900">
              <a:spcBef>
                <a:spcPts val="300"/>
              </a:spcBef>
              <a:buFont typeface="+mj-lt"/>
              <a:buAutoNum type="circleNumDbPlain"/>
            </a:pPr>
            <a:r>
              <a:rPr lang="ja-JP" altLang="en-US" sz="1200" dirty="0"/>
              <a:t>製品表示情報一覧画面で製品カテゴリに既に登録されている形名を確認します。</a:t>
            </a:r>
          </a:p>
          <a:p>
            <a:pPr marL="539353" lvl="1" indent="-342900">
              <a:spcBef>
                <a:spcPts val="300"/>
              </a:spcBef>
              <a:buFont typeface="+mj-lt"/>
              <a:buAutoNum type="circleNumDbPlain"/>
            </a:pPr>
            <a:r>
              <a:rPr lang="ja-JP" altLang="en-US" sz="1200" dirty="0"/>
              <a:t>製品カテゴリを変更し、検索します。</a:t>
            </a:r>
          </a:p>
          <a:p>
            <a:pPr marL="539353" lvl="1" indent="-342900">
              <a:spcBef>
                <a:spcPts val="300"/>
              </a:spcBef>
              <a:buFont typeface="+mj-lt"/>
              <a:buAutoNum type="circleNumDbPlain"/>
            </a:pPr>
            <a:r>
              <a:rPr lang="en-US" altLang="ja-JP" sz="1200" dirty="0"/>
              <a:t>PIM</a:t>
            </a:r>
            <a:r>
              <a:rPr lang="ja-JP" altLang="en-US" sz="1200" dirty="0"/>
              <a:t>製品情報取得画面へ遷移し、上記①で確認した形名を登録します。</a:t>
            </a:r>
          </a:p>
          <a:p>
            <a:pPr marL="539353" lvl="1" indent="-342900">
              <a:spcBef>
                <a:spcPts val="300"/>
              </a:spcBef>
              <a:buFont typeface="+mj-lt"/>
              <a:buAutoNum type="circleNumDbPlain"/>
            </a:pPr>
            <a:r>
              <a:rPr lang="ja-JP" altLang="en-US" sz="1200" dirty="0"/>
              <a:t>製品表示情報一覧画面に上記③で登録した形名が表示されることを確認します。</a:t>
            </a:r>
            <a:endParaRPr kumimoji="1" lang="en-US" altLang="ja-JP" sz="1200" dirty="0"/>
          </a:p>
        </p:txBody>
      </p:sp>
      <p:sp>
        <p:nvSpPr>
          <p:cNvPr id="24" name="タイトル 1">
            <a:extLst>
              <a:ext uri="{FF2B5EF4-FFF2-40B4-BE49-F238E27FC236}">
                <a16:creationId xmlns:a16="http://schemas.microsoft.com/office/drawing/2014/main" id="{56530F86-A677-4C8B-8F74-0CC3E0BFE3A3}"/>
              </a:ext>
            </a:extLst>
          </p:cNvPr>
          <p:cNvSpPr txBox="1">
            <a:spLocks/>
          </p:cNvSpPr>
          <p:nvPr/>
        </p:nvSpPr>
        <p:spPr>
          <a:xfrm>
            <a:off x="1567887" y="279558"/>
            <a:ext cx="6971433" cy="490066"/>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kumimoji="1" sz="3200" b="1"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1" lang="en-US" altLang="ja-JP" sz="1800" b="1"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rPr>
              <a:t>2.5 </a:t>
            </a:r>
            <a:r>
              <a:rPr kumimoji="1" lang="ja-JP" altLang="en-US" sz="1800" b="1"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rPr>
              <a:t>製品情報登録　新製品情報を追加登録</a:t>
            </a:r>
          </a:p>
        </p:txBody>
      </p:sp>
      <p:sp>
        <p:nvSpPr>
          <p:cNvPr id="3" name="スライド番号プレースホルダー 2">
            <a:extLst>
              <a:ext uri="{FF2B5EF4-FFF2-40B4-BE49-F238E27FC236}">
                <a16:creationId xmlns:a16="http://schemas.microsoft.com/office/drawing/2014/main" id="{29253EFF-8FFE-4820-A72B-1C785B3DA8C1}"/>
              </a:ext>
            </a:extLst>
          </p:cNvPr>
          <p:cNvSpPr>
            <a:spLocks noGrp="1"/>
          </p:cNvSpPr>
          <p:nvPr>
            <p:ph type="sldNum" sz="quarter" idx="12"/>
          </p:nvPr>
        </p:nvSpPr>
        <p:spPr/>
        <p:txBody>
          <a:bodyPr/>
          <a:lstStyle/>
          <a:p>
            <a:fld id="{AAEC5578-235D-485F-9B50-9803794400B3}" type="slidenum">
              <a:rPr lang="ja-JP" altLang="en-US" smtClean="0"/>
              <a:pPr/>
              <a:t>12</a:t>
            </a:fld>
            <a:endParaRPr lang="ja-JP" altLang="en-US" dirty="0"/>
          </a:p>
        </p:txBody>
      </p:sp>
      <p:grpSp>
        <p:nvGrpSpPr>
          <p:cNvPr id="23" name="グループ化 22">
            <a:extLst>
              <a:ext uri="{FF2B5EF4-FFF2-40B4-BE49-F238E27FC236}">
                <a16:creationId xmlns:a16="http://schemas.microsoft.com/office/drawing/2014/main" id="{EDDDFEA8-CE9F-4FE3-BC99-C9A12319CB5F}"/>
              </a:ext>
            </a:extLst>
          </p:cNvPr>
          <p:cNvGrpSpPr/>
          <p:nvPr/>
        </p:nvGrpSpPr>
        <p:grpSpPr>
          <a:xfrm>
            <a:off x="114300" y="2316240"/>
            <a:ext cx="2011680" cy="4468521"/>
            <a:chOff x="114300" y="2316240"/>
            <a:chExt cx="2011680" cy="4468521"/>
          </a:xfrm>
        </p:grpSpPr>
        <p:sp>
          <p:nvSpPr>
            <p:cNvPr id="25" name="正方形/長方形 24">
              <a:extLst>
                <a:ext uri="{FF2B5EF4-FFF2-40B4-BE49-F238E27FC236}">
                  <a16:creationId xmlns:a16="http://schemas.microsoft.com/office/drawing/2014/main" id="{42FBC265-BA53-4768-9E8E-4EB7DBC950B2}"/>
                </a:ext>
              </a:extLst>
            </p:cNvPr>
            <p:cNvSpPr/>
            <p:nvPr/>
          </p:nvSpPr>
          <p:spPr>
            <a:xfrm>
              <a:off x="216013" y="3054989"/>
              <a:ext cx="1800000" cy="396000"/>
            </a:xfrm>
            <a:prstGeom prst="rect">
              <a:avLst/>
            </a:prstGeom>
            <a:ln/>
          </p:spPr>
          <p:style>
            <a:lnRef idx="1">
              <a:schemeClr val="accent3"/>
            </a:lnRef>
            <a:fillRef idx="2">
              <a:schemeClr val="accent3"/>
            </a:fillRef>
            <a:effectRef idx="1">
              <a:schemeClr val="accent3"/>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en-US" altLang="ja-JP"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lvl="0" indent="-266700" algn="ctr">
                <a:defRPr/>
              </a:pPr>
              <a:r>
                <a:rPr lang="ja-JP" altLang="en-US" sz="1000" dirty="0">
                  <a:solidFill>
                    <a:prstClr val="black"/>
                  </a:solidFill>
                  <a:latin typeface="メイリオ" panose="020B0604030504040204" pitchFamily="50" charset="-128"/>
                  <a:ea typeface="メイリオ" panose="020B0604030504040204" pitchFamily="50" charset="-128"/>
                </a:rPr>
                <a:t>製品表示情報一覧で検索／</a:t>
              </a:r>
              <a:br>
                <a:rPr lang="en-US" altLang="ja-JP" sz="1000" dirty="0">
                  <a:solidFill>
                    <a:prstClr val="black"/>
                  </a:solidFill>
                  <a:latin typeface="メイリオ" panose="020B0604030504040204" pitchFamily="50" charset="-128"/>
                  <a:ea typeface="メイリオ" panose="020B0604030504040204" pitchFamily="50" charset="-128"/>
                </a:rPr>
              </a:br>
              <a:r>
                <a:rPr lang="en-US" altLang="ja-JP" sz="1000" dirty="0">
                  <a:solidFill>
                    <a:prstClr val="black"/>
                  </a:solidFill>
                  <a:latin typeface="メイリオ" panose="020B0604030504040204" pitchFamily="50" charset="-128"/>
                  <a:ea typeface="メイリオ" panose="020B0604030504040204" pitchFamily="50" charset="-128"/>
                </a:rPr>
                <a:t>PIM</a:t>
              </a:r>
              <a:r>
                <a:rPr lang="ja-JP" altLang="en-US" sz="1000" dirty="0">
                  <a:solidFill>
                    <a:prstClr val="black"/>
                  </a:solidFill>
                  <a:latin typeface="メイリオ" panose="020B0604030504040204" pitchFamily="50" charset="-128"/>
                  <a:ea typeface="メイリオ" panose="020B0604030504040204" pitchFamily="50" charset="-128"/>
                </a:rPr>
                <a:t>製品情報取得を選択</a:t>
              </a:r>
            </a:p>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26" name="正方形/長方形 25">
              <a:extLst>
                <a:ext uri="{FF2B5EF4-FFF2-40B4-BE49-F238E27FC236}">
                  <a16:creationId xmlns:a16="http://schemas.microsoft.com/office/drawing/2014/main" id="{115FFC66-61F6-4EA5-B6F2-63945FAE15B5}"/>
                </a:ext>
              </a:extLst>
            </p:cNvPr>
            <p:cNvSpPr/>
            <p:nvPr/>
          </p:nvSpPr>
          <p:spPr>
            <a:xfrm>
              <a:off x="216013" y="3684770"/>
              <a:ext cx="1800000" cy="396000"/>
            </a:xfrm>
            <a:prstGeom prst="rect">
              <a:avLst/>
            </a:prstGeom>
            <a:ln/>
          </p:spPr>
          <p:style>
            <a:lnRef idx="1">
              <a:schemeClr val="accent6"/>
            </a:lnRef>
            <a:fillRef idx="2">
              <a:schemeClr val="accent6"/>
            </a:fillRef>
            <a:effectRef idx="1">
              <a:schemeClr val="accent6"/>
            </a:effectRef>
            <a:fontRef idx="minor">
              <a:schemeClr val="dk1"/>
            </a:fontRef>
          </p:style>
          <p:txBody>
            <a:bodyPr lIns="0" rIns="0" rtlCol="0" anchor="ctr"/>
            <a:lstStyle/>
            <a:p>
              <a:pPr indent="-266700" algn="ctr"/>
              <a:r>
                <a:rPr lang="en-US" altLang="ja-JP" sz="1000" dirty="0">
                  <a:solidFill>
                    <a:prstClr val="black"/>
                  </a:solidFill>
                  <a:latin typeface="メイリオ" panose="020B0604030504040204" pitchFamily="50" charset="-128"/>
                  <a:ea typeface="メイリオ" panose="020B0604030504040204" pitchFamily="50" charset="-128"/>
                </a:rPr>
                <a:t>PIM</a:t>
              </a:r>
              <a:r>
                <a:rPr lang="ja-JP" altLang="en-US" sz="1000" dirty="0">
                  <a:solidFill>
                    <a:prstClr val="black"/>
                  </a:solidFill>
                  <a:latin typeface="メイリオ" panose="020B0604030504040204" pitchFamily="50" charset="-128"/>
                  <a:ea typeface="メイリオ" panose="020B0604030504040204" pitchFamily="50" charset="-128"/>
                </a:rPr>
                <a:t>製品情報取得で</a:t>
              </a:r>
              <a:br>
                <a:rPr lang="en-US" altLang="ja-JP" sz="1000" dirty="0">
                  <a:solidFill>
                    <a:prstClr val="black"/>
                  </a:solidFill>
                  <a:latin typeface="メイリオ" panose="020B0604030504040204" pitchFamily="50" charset="-128"/>
                  <a:ea typeface="メイリオ" panose="020B0604030504040204" pitchFamily="50" charset="-128"/>
                </a:rPr>
              </a:br>
              <a:r>
                <a:rPr lang="ja-JP" altLang="en-US" sz="1000" dirty="0">
                  <a:solidFill>
                    <a:prstClr val="black"/>
                  </a:solidFill>
                  <a:latin typeface="メイリオ" panose="020B0604030504040204" pitchFamily="50" charset="-128"/>
                  <a:ea typeface="メイリオ" panose="020B0604030504040204" pitchFamily="50" charset="-128"/>
                </a:rPr>
                <a:t>新製品情報を追加登録</a:t>
              </a:r>
            </a:p>
          </p:txBody>
        </p:sp>
        <p:grpSp>
          <p:nvGrpSpPr>
            <p:cNvPr id="27" name="グループ化 26">
              <a:extLst>
                <a:ext uri="{FF2B5EF4-FFF2-40B4-BE49-F238E27FC236}">
                  <a16:creationId xmlns:a16="http://schemas.microsoft.com/office/drawing/2014/main" id="{97722AA3-5804-4809-84A5-ADFE1731A6A1}"/>
                </a:ext>
              </a:extLst>
            </p:cNvPr>
            <p:cNvGrpSpPr/>
            <p:nvPr/>
          </p:nvGrpSpPr>
          <p:grpSpPr>
            <a:xfrm>
              <a:off x="114300" y="2316240"/>
              <a:ext cx="2011680" cy="4468521"/>
              <a:chOff x="114300" y="2316240"/>
              <a:chExt cx="2011680" cy="4468521"/>
            </a:xfrm>
          </p:grpSpPr>
          <p:sp>
            <p:nvSpPr>
              <p:cNvPr id="28" name="正方形/長方形 27">
                <a:extLst>
                  <a:ext uri="{FF2B5EF4-FFF2-40B4-BE49-F238E27FC236}">
                    <a16:creationId xmlns:a16="http://schemas.microsoft.com/office/drawing/2014/main" id="{3075FE24-ED80-4091-A111-48C953CC1A50}"/>
                  </a:ext>
                </a:extLst>
              </p:cNvPr>
              <p:cNvSpPr/>
              <p:nvPr/>
            </p:nvSpPr>
            <p:spPr>
              <a:xfrm>
                <a:off x="230301" y="2583496"/>
                <a:ext cx="1800000" cy="252000"/>
              </a:xfrm>
              <a:prstGeom prst="rect">
                <a:avLst/>
              </a:prstGeom>
              <a:ln/>
            </p:spPr>
            <p:style>
              <a:lnRef idx="1">
                <a:schemeClr val="accent3"/>
              </a:lnRef>
              <a:fillRef idx="2">
                <a:schemeClr val="accent3"/>
              </a:fillRef>
              <a:effectRef idx="1">
                <a:schemeClr val="accent3"/>
              </a:effectRef>
              <a:fontRef idx="minor">
                <a:schemeClr val="dk1"/>
              </a:fontRef>
            </p:style>
            <p:txBody>
              <a:bodyPr lIns="0" rIns="0" rtlCol="0" anchor="ctr"/>
              <a:lstStyle/>
              <a:p>
                <a:pPr indent="-266700" algn="ctr"/>
                <a:r>
                  <a:rPr lang="ja-JP" altLang="en-US" sz="1000" dirty="0">
                    <a:solidFill>
                      <a:prstClr val="black"/>
                    </a:solidFill>
                    <a:latin typeface="メイリオ" panose="020B0604030504040204" pitchFamily="50" charset="-128"/>
                    <a:ea typeface="メイリオ" panose="020B0604030504040204" pitchFamily="50" charset="-128"/>
                  </a:rPr>
                  <a:t>メニュー選択</a:t>
                </a:r>
              </a:p>
            </p:txBody>
          </p:sp>
          <p:grpSp>
            <p:nvGrpSpPr>
              <p:cNvPr id="29" name="グループ化 28">
                <a:extLst>
                  <a:ext uri="{FF2B5EF4-FFF2-40B4-BE49-F238E27FC236}">
                    <a16:creationId xmlns:a16="http://schemas.microsoft.com/office/drawing/2014/main" id="{2ED1A484-7EAA-404B-AC05-EAA9D69D151A}"/>
                  </a:ext>
                </a:extLst>
              </p:cNvPr>
              <p:cNvGrpSpPr/>
              <p:nvPr/>
            </p:nvGrpSpPr>
            <p:grpSpPr>
              <a:xfrm>
                <a:off x="114300" y="2316240"/>
                <a:ext cx="2011680" cy="4468521"/>
                <a:chOff x="114300" y="2316240"/>
                <a:chExt cx="2011680" cy="4468521"/>
              </a:xfrm>
            </p:grpSpPr>
            <p:sp>
              <p:nvSpPr>
                <p:cNvPr id="30" name="正方形/長方形 29">
                  <a:extLst>
                    <a:ext uri="{FF2B5EF4-FFF2-40B4-BE49-F238E27FC236}">
                      <a16:creationId xmlns:a16="http://schemas.microsoft.com/office/drawing/2014/main" id="{E889213E-E0A7-4221-9CD0-BECE637ADBFC}"/>
                    </a:ext>
                  </a:extLst>
                </p:cNvPr>
                <p:cNvSpPr/>
                <p:nvPr/>
              </p:nvSpPr>
              <p:spPr>
                <a:xfrm>
                  <a:off x="216013" y="4300263"/>
                  <a:ext cx="1800000" cy="396000"/>
                </a:xfrm>
                <a:prstGeom prst="rect">
                  <a:avLst/>
                </a:prstGeom>
                <a:ln/>
              </p:spPr>
              <p:style>
                <a:lnRef idx="1">
                  <a:schemeClr val="accent3"/>
                </a:lnRef>
                <a:fillRef idx="2">
                  <a:schemeClr val="accent3"/>
                </a:fillRef>
                <a:effectRef idx="1">
                  <a:schemeClr val="accent3"/>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en-US" altLang="ja-JP"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marL="0" marR="0" lvl="0" indent="-266700" algn="ctr" defTabSz="914400" rtl="0" eaLnBrk="1" fontAlgn="auto" latinLnBrk="0" hangingPunct="1">
                    <a:lnSpc>
                      <a:spcPct val="100000"/>
                    </a:lnSpc>
                    <a:spcBef>
                      <a:spcPts val="0"/>
                    </a:spcBef>
                    <a:spcAft>
                      <a:spcPts val="0"/>
                    </a:spcAft>
                    <a:buClrTx/>
                    <a:buSzTx/>
                    <a:buFontTx/>
                    <a:buNone/>
                    <a:tabLst/>
                    <a:defRPr/>
                  </a:pPr>
                  <a:r>
                    <a:rPr lang="ja-JP" altLang="en-US" sz="1000" dirty="0">
                      <a:solidFill>
                        <a:prstClr val="black"/>
                      </a:solidFill>
                      <a:latin typeface="メイリオ" panose="020B0604030504040204" pitchFamily="50" charset="-128"/>
                      <a:ea typeface="メイリオ" panose="020B0604030504040204" pitchFamily="50" charset="-128"/>
                    </a:rPr>
                    <a:t>製品</a:t>
                  </a:r>
                  <a:r>
                    <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表示情報一覧で検索／</a:t>
                  </a:r>
                  <a:br>
                    <a:rPr kumimoji="1" lang="en-US" altLang="ja-JP"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br>
                  <a:r>
                    <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データファイルエクスポート</a:t>
                  </a:r>
                </a:p>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grpSp>
              <p:nvGrpSpPr>
                <p:cNvPr id="31" name="グループ化 30">
                  <a:extLst>
                    <a:ext uri="{FF2B5EF4-FFF2-40B4-BE49-F238E27FC236}">
                      <a16:creationId xmlns:a16="http://schemas.microsoft.com/office/drawing/2014/main" id="{32469B8C-FCB9-4105-8905-41AB162F2369}"/>
                    </a:ext>
                  </a:extLst>
                </p:cNvPr>
                <p:cNvGrpSpPr/>
                <p:nvPr/>
              </p:nvGrpSpPr>
              <p:grpSpPr>
                <a:xfrm>
                  <a:off x="114300" y="2316240"/>
                  <a:ext cx="2011680" cy="4468521"/>
                  <a:chOff x="114300" y="2316240"/>
                  <a:chExt cx="2011680" cy="4468521"/>
                </a:xfrm>
              </p:grpSpPr>
              <p:sp>
                <p:nvSpPr>
                  <p:cNvPr id="32" name="角丸四角形 39">
                    <a:extLst>
                      <a:ext uri="{FF2B5EF4-FFF2-40B4-BE49-F238E27FC236}">
                        <a16:creationId xmlns:a16="http://schemas.microsoft.com/office/drawing/2014/main" id="{1439D80C-8774-477A-AF7E-9C4A0547B2D8}"/>
                      </a:ext>
                    </a:extLst>
                  </p:cNvPr>
                  <p:cNvSpPr/>
                  <p:nvPr/>
                </p:nvSpPr>
                <p:spPr>
                  <a:xfrm>
                    <a:off x="114300" y="2433450"/>
                    <a:ext cx="2011680" cy="3264211"/>
                  </a:xfrm>
                  <a:prstGeom prst="roundRect">
                    <a:avLst>
                      <a:gd name="adj" fmla="val 8069"/>
                    </a:avLst>
                  </a:prstGeom>
                  <a:noFill/>
                  <a:ln w="9525">
                    <a:solidFill>
                      <a:srgbClr val="C00000"/>
                    </a:solidFill>
                    <a:prstDash val="sysDash"/>
                  </a:ln>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33" name="下矢印 40">
                    <a:extLst>
                      <a:ext uri="{FF2B5EF4-FFF2-40B4-BE49-F238E27FC236}">
                        <a16:creationId xmlns:a16="http://schemas.microsoft.com/office/drawing/2014/main" id="{D3EB506D-3A2D-41F6-9A99-056755BBD16B}"/>
                      </a:ext>
                    </a:extLst>
                  </p:cNvPr>
                  <p:cNvSpPr/>
                  <p:nvPr/>
                </p:nvSpPr>
                <p:spPr>
                  <a:xfrm>
                    <a:off x="991888" y="5726236"/>
                    <a:ext cx="252000" cy="216000"/>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34" name="下矢印 41">
                    <a:extLst>
                      <a:ext uri="{FF2B5EF4-FFF2-40B4-BE49-F238E27FC236}">
                        <a16:creationId xmlns:a16="http://schemas.microsoft.com/office/drawing/2014/main" id="{20A51142-F75D-45A8-8456-D2620596F077}"/>
                      </a:ext>
                    </a:extLst>
                  </p:cNvPr>
                  <p:cNvSpPr/>
                  <p:nvPr/>
                </p:nvSpPr>
                <p:spPr>
                  <a:xfrm>
                    <a:off x="991888" y="6262818"/>
                    <a:ext cx="252000" cy="216000"/>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35" name="角丸四角形 42">
                    <a:extLst>
                      <a:ext uri="{FF2B5EF4-FFF2-40B4-BE49-F238E27FC236}">
                        <a16:creationId xmlns:a16="http://schemas.microsoft.com/office/drawing/2014/main" id="{E0B49C3A-26FE-4294-86AA-4AC7E7BD2F9E}"/>
                      </a:ext>
                    </a:extLst>
                  </p:cNvPr>
                  <p:cNvSpPr/>
                  <p:nvPr/>
                </p:nvSpPr>
                <p:spPr>
                  <a:xfrm>
                    <a:off x="667888" y="6518361"/>
                    <a:ext cx="900000" cy="266400"/>
                  </a:xfrm>
                  <a:prstGeom prst="roundRect">
                    <a:avLst/>
                  </a:prstGeom>
                  <a:ln>
                    <a:solidFill>
                      <a:srgbClr val="00B050"/>
                    </a:solidFill>
                  </a:ln>
                </p:spPr>
                <p:style>
                  <a:lnRef idx="2">
                    <a:schemeClr val="accent1"/>
                  </a:lnRef>
                  <a:fillRef idx="1">
                    <a:schemeClr val="lt1"/>
                  </a:fillRef>
                  <a:effectRef idx="0">
                    <a:schemeClr val="accent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承認・公開</a:t>
                    </a:r>
                  </a:p>
                </p:txBody>
              </p:sp>
              <p:sp>
                <p:nvSpPr>
                  <p:cNvPr id="36" name="角丸四角形 43">
                    <a:extLst>
                      <a:ext uri="{FF2B5EF4-FFF2-40B4-BE49-F238E27FC236}">
                        <a16:creationId xmlns:a16="http://schemas.microsoft.com/office/drawing/2014/main" id="{6A3CEA02-DCEC-4A44-9EED-9C53913C9E8B}"/>
                      </a:ext>
                    </a:extLst>
                  </p:cNvPr>
                  <p:cNvSpPr/>
                  <p:nvPr/>
                </p:nvSpPr>
                <p:spPr>
                  <a:xfrm>
                    <a:off x="675190" y="5977132"/>
                    <a:ext cx="900000" cy="266400"/>
                  </a:xfrm>
                  <a:prstGeom prst="roundRect">
                    <a:avLst/>
                  </a:prstGeom>
                  <a:ln/>
                </p:spPr>
                <p:style>
                  <a:lnRef idx="2">
                    <a:schemeClr val="accent1"/>
                  </a:lnRef>
                  <a:fillRef idx="1">
                    <a:schemeClr val="lt1"/>
                  </a:fillRef>
                  <a:effectRef idx="0">
                    <a:schemeClr val="accent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申請</a:t>
                    </a:r>
                  </a:p>
                </p:txBody>
              </p:sp>
              <p:sp>
                <p:nvSpPr>
                  <p:cNvPr id="37" name="下矢印 51">
                    <a:extLst>
                      <a:ext uri="{FF2B5EF4-FFF2-40B4-BE49-F238E27FC236}">
                        <a16:creationId xmlns:a16="http://schemas.microsoft.com/office/drawing/2014/main" id="{6DE405EF-AB0D-4911-BB8F-90044F2A0193}"/>
                      </a:ext>
                    </a:extLst>
                  </p:cNvPr>
                  <p:cNvSpPr/>
                  <p:nvPr/>
                </p:nvSpPr>
                <p:spPr>
                  <a:xfrm>
                    <a:off x="990013" y="4099746"/>
                    <a:ext cx="252000" cy="176705"/>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38" name="正方形/長方形 37">
                    <a:extLst>
                      <a:ext uri="{FF2B5EF4-FFF2-40B4-BE49-F238E27FC236}">
                        <a16:creationId xmlns:a16="http://schemas.microsoft.com/office/drawing/2014/main" id="{D097BC8D-CB65-4119-BD8D-84187286D1B7}"/>
                      </a:ext>
                    </a:extLst>
                  </p:cNvPr>
                  <p:cNvSpPr/>
                  <p:nvPr/>
                </p:nvSpPr>
                <p:spPr>
                  <a:xfrm>
                    <a:off x="216013" y="4921612"/>
                    <a:ext cx="1800000" cy="252000"/>
                  </a:xfrm>
                  <a:prstGeom prst="rect">
                    <a:avLst/>
                  </a:prstGeom>
                  <a:ln/>
                </p:spPr>
                <p:style>
                  <a:lnRef idx="1">
                    <a:schemeClr val="accent3"/>
                  </a:lnRef>
                  <a:fillRef idx="2">
                    <a:schemeClr val="accent3"/>
                  </a:fillRef>
                  <a:effectRef idx="1">
                    <a:schemeClr val="accent3"/>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データファイル</a:t>
                    </a:r>
                    <a:r>
                      <a:rPr kumimoji="1" lang="en-US" altLang="ja-JP"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Excel</a:t>
                    </a:r>
                    <a:r>
                      <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編集</a:t>
                    </a:r>
                  </a:p>
                </p:txBody>
              </p:sp>
              <p:sp>
                <p:nvSpPr>
                  <p:cNvPr id="39" name="下矢印 54">
                    <a:extLst>
                      <a:ext uri="{FF2B5EF4-FFF2-40B4-BE49-F238E27FC236}">
                        <a16:creationId xmlns:a16="http://schemas.microsoft.com/office/drawing/2014/main" id="{0F5C897A-D22F-43E9-9D23-52817EF3AB10}"/>
                      </a:ext>
                    </a:extLst>
                  </p:cNvPr>
                  <p:cNvSpPr/>
                  <p:nvPr/>
                </p:nvSpPr>
                <p:spPr>
                  <a:xfrm>
                    <a:off x="990013" y="4720755"/>
                    <a:ext cx="252000" cy="176705"/>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40" name="下矢印 58">
                    <a:extLst>
                      <a:ext uri="{FF2B5EF4-FFF2-40B4-BE49-F238E27FC236}">
                        <a16:creationId xmlns:a16="http://schemas.microsoft.com/office/drawing/2014/main" id="{9A257C55-E557-4D9E-AE13-DEA2A4702E07}"/>
                      </a:ext>
                    </a:extLst>
                  </p:cNvPr>
                  <p:cNvSpPr/>
                  <p:nvPr/>
                </p:nvSpPr>
                <p:spPr>
                  <a:xfrm>
                    <a:off x="990013" y="2857728"/>
                    <a:ext cx="252000" cy="176705"/>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41" name="下矢印 59">
                    <a:extLst>
                      <a:ext uri="{FF2B5EF4-FFF2-40B4-BE49-F238E27FC236}">
                        <a16:creationId xmlns:a16="http://schemas.microsoft.com/office/drawing/2014/main" id="{4E7827F1-EC84-4D76-87BD-5A00FFBBEB1E}"/>
                      </a:ext>
                    </a:extLst>
                  </p:cNvPr>
                  <p:cNvSpPr/>
                  <p:nvPr/>
                </p:nvSpPr>
                <p:spPr>
                  <a:xfrm>
                    <a:off x="990013" y="3478737"/>
                    <a:ext cx="252000" cy="176705"/>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42" name="角丸四角形 60">
                    <a:extLst>
                      <a:ext uri="{FF2B5EF4-FFF2-40B4-BE49-F238E27FC236}">
                        <a16:creationId xmlns:a16="http://schemas.microsoft.com/office/drawing/2014/main" id="{9E378D4A-3EE4-4CB2-AFC6-DC93CEF47133}"/>
                      </a:ext>
                    </a:extLst>
                  </p:cNvPr>
                  <p:cNvSpPr/>
                  <p:nvPr/>
                </p:nvSpPr>
                <p:spPr>
                  <a:xfrm>
                    <a:off x="603012" y="2316240"/>
                    <a:ext cx="1026001" cy="216000"/>
                  </a:xfrm>
                  <a:prstGeom prst="roundRect">
                    <a:avLst/>
                  </a:prstGeom>
                  <a:ln/>
                </p:spPr>
                <p:style>
                  <a:lnRef idx="2">
                    <a:schemeClr val="accent2"/>
                  </a:lnRef>
                  <a:fillRef idx="1">
                    <a:schemeClr val="lt1"/>
                  </a:fillRef>
                  <a:effectRef idx="0">
                    <a:schemeClr val="accent2"/>
                  </a:effectRef>
                  <a:fontRef idx="minor">
                    <a:schemeClr val="dk1"/>
                  </a:fontRef>
                </p:style>
                <p:txBody>
                  <a:bodyPr lIns="0" rIns="0" rtlCol="0" anchor="t"/>
                  <a:lstStyle/>
                  <a:p>
                    <a:pPr marL="0" marR="0" lvl="0" indent="-266700" algn="ctr" defTabSz="914400" rtl="0" eaLnBrk="1" fontAlgn="auto" latinLnBrk="0" hangingPunct="1">
                      <a:lnSpc>
                        <a:spcPct val="100000"/>
                      </a:lnSpc>
                      <a:spcBef>
                        <a:spcPts val="0"/>
                      </a:spcBef>
                      <a:spcAft>
                        <a:spcPts val="0"/>
                      </a:spcAft>
                      <a:buClrTx/>
                      <a:buSzTx/>
                      <a:buFontTx/>
                      <a:buNone/>
                      <a:tabLst/>
                      <a:defRPr/>
                    </a:pPr>
                    <a:r>
                      <a:rPr lang="ja-JP" altLang="en-US" sz="1000" dirty="0">
                        <a:solidFill>
                          <a:prstClr val="black"/>
                        </a:solidFill>
                        <a:latin typeface="メイリオ" panose="020B0604030504040204" pitchFamily="50" charset="-128"/>
                        <a:ea typeface="メイリオ" panose="020B0604030504040204" pitchFamily="50" charset="-128"/>
                      </a:rPr>
                      <a:t>製品</a:t>
                    </a:r>
                    <a:r>
                      <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情報</a:t>
                    </a:r>
                    <a:r>
                      <a:rPr lang="ja-JP" altLang="en-US" sz="1000" dirty="0">
                        <a:solidFill>
                          <a:prstClr val="black"/>
                        </a:solidFill>
                        <a:latin typeface="メイリオ" panose="020B0604030504040204" pitchFamily="50" charset="-128"/>
                        <a:ea typeface="メイリオ" panose="020B0604030504040204" pitchFamily="50" charset="-128"/>
                      </a:rPr>
                      <a:t>登録</a:t>
                    </a: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43" name="正方形/長方形 42">
                    <a:extLst>
                      <a:ext uri="{FF2B5EF4-FFF2-40B4-BE49-F238E27FC236}">
                        <a16:creationId xmlns:a16="http://schemas.microsoft.com/office/drawing/2014/main" id="{E4E8671C-C1CC-4DD8-B093-DDEC36550577}"/>
                      </a:ext>
                    </a:extLst>
                  </p:cNvPr>
                  <p:cNvSpPr/>
                  <p:nvPr/>
                </p:nvSpPr>
                <p:spPr>
                  <a:xfrm>
                    <a:off x="213756" y="5398622"/>
                    <a:ext cx="1800000" cy="252000"/>
                  </a:xfrm>
                  <a:prstGeom prst="rect">
                    <a:avLst/>
                  </a:prstGeom>
                  <a:ln/>
                </p:spPr>
                <p:style>
                  <a:lnRef idx="1">
                    <a:schemeClr val="accent3"/>
                  </a:lnRef>
                  <a:fillRef idx="2">
                    <a:schemeClr val="accent3"/>
                  </a:fillRef>
                  <a:effectRef idx="1">
                    <a:schemeClr val="accent3"/>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データファイル</a:t>
                    </a:r>
                    <a:r>
                      <a:rPr lang="ja-JP" altLang="en-US" sz="1000" dirty="0">
                        <a:solidFill>
                          <a:prstClr val="black"/>
                        </a:solidFill>
                        <a:latin typeface="メイリオ" panose="020B0604030504040204" pitchFamily="50" charset="-128"/>
                        <a:ea typeface="メイリオ" panose="020B0604030504040204" pitchFamily="50" charset="-128"/>
                      </a:rPr>
                      <a:t>インポート</a:t>
                    </a: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44" name="下矢印 54">
                    <a:extLst>
                      <a:ext uri="{FF2B5EF4-FFF2-40B4-BE49-F238E27FC236}">
                        <a16:creationId xmlns:a16="http://schemas.microsoft.com/office/drawing/2014/main" id="{35F81D4C-6B31-4252-8B4E-6B9FAE265EAD}"/>
                      </a:ext>
                    </a:extLst>
                  </p:cNvPr>
                  <p:cNvSpPr/>
                  <p:nvPr/>
                </p:nvSpPr>
                <p:spPr>
                  <a:xfrm>
                    <a:off x="994140" y="5197764"/>
                    <a:ext cx="252000" cy="176705"/>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grpSp>
          </p:grpSp>
        </p:grpSp>
      </p:grpSp>
    </p:spTree>
    <p:extLst>
      <p:ext uri="{BB962C8B-B14F-4D97-AF65-F5344CB8AC3E}">
        <p14:creationId xmlns:p14="http://schemas.microsoft.com/office/powerpoint/2010/main" val="4786212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5"/>
          <p:cNvSpPr>
            <a:spLocks noGrp="1"/>
          </p:cNvSpPr>
          <p:nvPr>
            <p:ph idx="1"/>
          </p:nvPr>
        </p:nvSpPr>
        <p:spPr>
          <a:xfrm>
            <a:off x="438150" y="908962"/>
            <a:ext cx="8526338" cy="4135227"/>
          </a:xfrm>
        </p:spPr>
        <p:txBody>
          <a:bodyPr>
            <a:normAutofit/>
          </a:bodyPr>
          <a:lstStyle/>
          <a:p>
            <a:pPr marL="0" indent="0">
              <a:spcBef>
                <a:spcPts val="300"/>
              </a:spcBef>
              <a:buNone/>
            </a:pPr>
            <a:r>
              <a:rPr lang="ja-JP" altLang="en-US" sz="1200" dirty="0"/>
              <a:t>登録する製品情報が多量（目安</a:t>
            </a:r>
            <a:r>
              <a:rPr lang="en-US" altLang="ja-JP" sz="1200" dirty="0"/>
              <a:t>100</a:t>
            </a:r>
            <a:r>
              <a:rPr lang="ja-JP" altLang="en-US" sz="1200" dirty="0"/>
              <a:t>件以上）の場合、登録対象の製品情報をファイルで指定し、バッチ処理で多量の製品情報を一括で登録できます。登録完了はメールで通知されます。</a:t>
            </a:r>
            <a:endParaRPr lang="en-US" altLang="ja-JP" sz="1200" dirty="0"/>
          </a:p>
          <a:p>
            <a:pPr>
              <a:spcBef>
                <a:spcPts val="300"/>
              </a:spcBef>
              <a:buFont typeface="Wingdings" panose="05000000000000000000" pitchFamily="2" charset="2"/>
              <a:buChar char="l"/>
            </a:pPr>
            <a:r>
              <a:rPr lang="ja-JP" altLang="en-US" sz="1200" dirty="0"/>
              <a:t>「製品表示情報一覧」画面で、一覧を検索して「</a:t>
            </a:r>
            <a:r>
              <a:rPr lang="en-US" altLang="zh-TW" sz="1200" dirty="0"/>
              <a:t>PIM</a:t>
            </a:r>
            <a:r>
              <a:rPr lang="zh-TW" altLang="en-US" sz="1200" dirty="0"/>
              <a:t>製品情報一括登録</a:t>
            </a:r>
            <a:r>
              <a:rPr lang="ja-JP" altLang="en-US" sz="1200" dirty="0"/>
              <a:t>」画面に遷移します。</a:t>
            </a:r>
            <a:endParaRPr lang="en-US" altLang="ja-JP" sz="1200" dirty="0"/>
          </a:p>
          <a:p>
            <a:pPr marL="1526778" lvl="3" indent="-342900">
              <a:spcBef>
                <a:spcPts val="300"/>
              </a:spcBef>
              <a:buFont typeface="+mj-ea"/>
              <a:buAutoNum type="circleNumDbPlain"/>
            </a:pPr>
            <a:r>
              <a:rPr lang="ja-JP" altLang="en-US" sz="1200" dirty="0"/>
              <a:t>製品の編集を行って表示させるサイトを選択します。</a:t>
            </a:r>
            <a:endParaRPr lang="en-US" altLang="ja-JP" sz="1200" dirty="0"/>
          </a:p>
          <a:p>
            <a:pPr marL="1526778" lvl="3" indent="-342900">
              <a:spcBef>
                <a:spcPts val="300"/>
              </a:spcBef>
              <a:buFont typeface="+mj-lt"/>
              <a:buAutoNum type="circleNumDbPlain"/>
            </a:pPr>
            <a:r>
              <a:rPr kumimoji="1" lang="ja-JP" altLang="en-US" sz="1200" dirty="0"/>
              <a:t>「仕様から探す」を選択します。</a:t>
            </a:r>
            <a:endParaRPr kumimoji="1" lang="en-US" altLang="ja-JP" sz="1200" dirty="0"/>
          </a:p>
          <a:p>
            <a:pPr marL="1526778" lvl="3" indent="-342900">
              <a:spcBef>
                <a:spcPts val="300"/>
              </a:spcBef>
              <a:buFont typeface="+mj-lt"/>
              <a:buAutoNum type="circleNumDbPlain"/>
            </a:pPr>
            <a:r>
              <a:rPr kumimoji="1" lang="ja-JP" altLang="en-US" sz="1200" dirty="0"/>
              <a:t>一覧に表示させる機種を指定します。</a:t>
            </a:r>
            <a:endParaRPr kumimoji="1" lang="en-US" altLang="ja-JP" sz="1200" dirty="0"/>
          </a:p>
          <a:p>
            <a:pPr marL="1526778" lvl="3" indent="-342900">
              <a:spcBef>
                <a:spcPts val="300"/>
              </a:spcBef>
              <a:buFont typeface="+mj-lt"/>
              <a:buAutoNum type="circleNumDbPlain"/>
            </a:pPr>
            <a:r>
              <a:rPr kumimoji="1" lang="ja-JP" altLang="en-US" sz="1200" dirty="0"/>
              <a:t>検索ボタンをクリックして、一覧を表示させます。</a:t>
            </a:r>
            <a:endParaRPr kumimoji="1" lang="en-US" altLang="ja-JP" sz="1200" dirty="0"/>
          </a:p>
          <a:p>
            <a:pPr marL="1526778" lvl="3" indent="-342900">
              <a:spcBef>
                <a:spcPts val="300"/>
              </a:spcBef>
              <a:buFont typeface="+mj-lt"/>
              <a:buAutoNum type="circleNumDbPlain"/>
            </a:pPr>
            <a:r>
              <a:rPr lang="ja-JP" altLang="en-US" sz="1200" dirty="0"/>
              <a:t>「</a:t>
            </a:r>
            <a:r>
              <a:rPr lang="en-US" altLang="ja-JP" sz="1200" dirty="0"/>
              <a:t>PIM</a:t>
            </a:r>
            <a:r>
              <a:rPr lang="ja-JP" altLang="en-US" sz="1200" dirty="0"/>
              <a:t>製品情報一括登録」ボタンをクリックし、「</a:t>
            </a:r>
            <a:r>
              <a:rPr lang="en-US" altLang="zh-TW" sz="1200" dirty="0"/>
              <a:t>PIM</a:t>
            </a:r>
            <a:r>
              <a:rPr lang="zh-TW" altLang="en-US" sz="1200" dirty="0"/>
              <a:t>製品情報一括登録</a:t>
            </a:r>
            <a:r>
              <a:rPr lang="ja-JP" altLang="en-US" sz="1200" dirty="0"/>
              <a:t>」画面を開きます。</a:t>
            </a:r>
            <a:endParaRPr kumimoji="1" lang="en-US" altLang="ja-JP" sz="1200" dirty="0"/>
          </a:p>
          <a:p>
            <a:pPr marL="1526778" lvl="3" indent="-342900">
              <a:spcBef>
                <a:spcPts val="300"/>
              </a:spcBef>
              <a:buFont typeface="+mj-lt"/>
              <a:buAutoNum type="circleNumDbPlain"/>
            </a:pPr>
            <a:endParaRPr kumimoji="1" lang="en-US" altLang="ja-JP" sz="1000" dirty="0"/>
          </a:p>
          <a:p>
            <a:pPr marL="539353" lvl="1" indent="-342900">
              <a:spcBef>
                <a:spcPts val="300"/>
              </a:spcBef>
              <a:buFont typeface="+mj-lt"/>
              <a:buAutoNum type="circleNumDbPlain"/>
            </a:pPr>
            <a:endParaRPr kumimoji="1" lang="en-US" altLang="ja-JP" sz="1200" dirty="0"/>
          </a:p>
        </p:txBody>
      </p:sp>
      <p:sp>
        <p:nvSpPr>
          <p:cNvPr id="24" name="タイトル 1">
            <a:extLst>
              <a:ext uri="{FF2B5EF4-FFF2-40B4-BE49-F238E27FC236}">
                <a16:creationId xmlns:a16="http://schemas.microsoft.com/office/drawing/2014/main" id="{56530F86-A677-4C8B-8F74-0CC3E0BFE3A3}"/>
              </a:ext>
            </a:extLst>
          </p:cNvPr>
          <p:cNvSpPr txBox="1">
            <a:spLocks/>
          </p:cNvSpPr>
          <p:nvPr/>
        </p:nvSpPr>
        <p:spPr>
          <a:xfrm>
            <a:off x="1567887" y="279558"/>
            <a:ext cx="6971433" cy="490066"/>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kumimoji="1" sz="3200" b="1"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1" lang="en-US" altLang="ja-JP" sz="1800" b="1"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rPr>
              <a:t>2.6</a:t>
            </a:r>
            <a:r>
              <a:rPr lang="ja-JP" altLang="en-US" sz="1800" dirty="0">
                <a:solidFill>
                  <a:prstClr val="black"/>
                </a:solidFill>
              </a:rPr>
              <a:t> </a:t>
            </a:r>
            <a:r>
              <a:rPr kumimoji="1" lang="ja-JP" altLang="en-US" sz="1800" dirty="0">
                <a:latin typeface="メイリオ" panose="020B0604030504040204" pitchFamily="50" charset="-128"/>
                <a:ea typeface="メイリオ" panose="020B0604030504040204" pitchFamily="50" charset="-128"/>
              </a:rPr>
              <a:t>製品情報登録　大量の製品情報の一括登録</a:t>
            </a:r>
            <a:endParaRPr kumimoji="1" lang="ja-JP" altLang="en-US" sz="1800" b="1"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endParaRPr>
          </a:p>
        </p:txBody>
      </p:sp>
      <p:sp>
        <p:nvSpPr>
          <p:cNvPr id="3" name="スライド番号プレースホルダー 2">
            <a:extLst>
              <a:ext uri="{FF2B5EF4-FFF2-40B4-BE49-F238E27FC236}">
                <a16:creationId xmlns:a16="http://schemas.microsoft.com/office/drawing/2014/main" id="{29253EFF-8FFE-4820-A72B-1C785B3DA8C1}"/>
              </a:ext>
            </a:extLst>
          </p:cNvPr>
          <p:cNvSpPr>
            <a:spLocks noGrp="1"/>
          </p:cNvSpPr>
          <p:nvPr>
            <p:ph type="sldNum" sz="quarter" idx="12"/>
          </p:nvPr>
        </p:nvSpPr>
        <p:spPr/>
        <p:txBody>
          <a:bodyPr/>
          <a:lstStyle/>
          <a:p>
            <a:fld id="{AAEC5578-235D-485F-9B50-9803794400B3}" type="slidenum">
              <a:rPr lang="ja-JP" altLang="en-US" smtClean="0"/>
              <a:pPr/>
              <a:t>13</a:t>
            </a:fld>
            <a:endParaRPr lang="ja-JP" altLang="en-US" dirty="0"/>
          </a:p>
        </p:txBody>
      </p:sp>
      <p:grpSp>
        <p:nvGrpSpPr>
          <p:cNvPr id="23" name="グループ化 22">
            <a:extLst>
              <a:ext uri="{FF2B5EF4-FFF2-40B4-BE49-F238E27FC236}">
                <a16:creationId xmlns:a16="http://schemas.microsoft.com/office/drawing/2014/main" id="{EDDDFEA8-CE9F-4FE3-BC99-C9A12319CB5F}"/>
              </a:ext>
            </a:extLst>
          </p:cNvPr>
          <p:cNvGrpSpPr/>
          <p:nvPr/>
        </p:nvGrpSpPr>
        <p:grpSpPr>
          <a:xfrm>
            <a:off x="114300" y="2316240"/>
            <a:ext cx="2011680" cy="4468521"/>
            <a:chOff x="114300" y="2316240"/>
            <a:chExt cx="2011680" cy="4468521"/>
          </a:xfrm>
        </p:grpSpPr>
        <p:sp>
          <p:nvSpPr>
            <p:cNvPr id="25" name="正方形/長方形 24">
              <a:extLst>
                <a:ext uri="{FF2B5EF4-FFF2-40B4-BE49-F238E27FC236}">
                  <a16:creationId xmlns:a16="http://schemas.microsoft.com/office/drawing/2014/main" id="{42FBC265-BA53-4768-9E8E-4EB7DBC950B2}"/>
                </a:ext>
              </a:extLst>
            </p:cNvPr>
            <p:cNvSpPr/>
            <p:nvPr/>
          </p:nvSpPr>
          <p:spPr>
            <a:xfrm>
              <a:off x="216013" y="3054989"/>
              <a:ext cx="1800000" cy="396000"/>
            </a:xfrm>
            <a:prstGeom prst="rect">
              <a:avLst/>
            </a:prstGeom>
            <a:ln/>
          </p:spPr>
          <p:style>
            <a:lnRef idx="1">
              <a:schemeClr val="accent3"/>
            </a:lnRef>
            <a:fillRef idx="2">
              <a:schemeClr val="accent3"/>
            </a:fillRef>
            <a:effectRef idx="1">
              <a:schemeClr val="accent3"/>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en-US" altLang="ja-JP"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lvl="0" indent="-266700" algn="ctr">
                <a:defRPr/>
              </a:pPr>
              <a:r>
                <a:rPr lang="ja-JP" altLang="en-US" sz="1000" dirty="0">
                  <a:solidFill>
                    <a:prstClr val="black"/>
                  </a:solidFill>
                  <a:latin typeface="メイリオ" panose="020B0604030504040204" pitchFamily="50" charset="-128"/>
                  <a:ea typeface="メイリオ" panose="020B0604030504040204" pitchFamily="50" charset="-128"/>
                </a:rPr>
                <a:t>製品表示情報一覧で検索／</a:t>
              </a:r>
              <a:br>
                <a:rPr lang="en-US" altLang="ja-JP" sz="1000" dirty="0">
                  <a:solidFill>
                    <a:prstClr val="black"/>
                  </a:solidFill>
                  <a:latin typeface="メイリオ" panose="020B0604030504040204" pitchFamily="50" charset="-128"/>
                  <a:ea typeface="メイリオ" panose="020B0604030504040204" pitchFamily="50" charset="-128"/>
                </a:rPr>
              </a:br>
              <a:r>
                <a:rPr lang="en-US" altLang="ja-JP" sz="1000" dirty="0">
                  <a:solidFill>
                    <a:prstClr val="black"/>
                  </a:solidFill>
                  <a:latin typeface="メイリオ" panose="020B0604030504040204" pitchFamily="50" charset="-128"/>
                  <a:ea typeface="メイリオ" panose="020B0604030504040204" pitchFamily="50" charset="-128"/>
                </a:rPr>
                <a:t>PIM</a:t>
              </a:r>
              <a:r>
                <a:rPr lang="ja-JP" altLang="en-US" sz="1000" dirty="0">
                  <a:solidFill>
                    <a:prstClr val="black"/>
                  </a:solidFill>
                  <a:latin typeface="メイリオ" panose="020B0604030504040204" pitchFamily="50" charset="-128"/>
                  <a:ea typeface="メイリオ" panose="020B0604030504040204" pitchFamily="50" charset="-128"/>
                </a:rPr>
                <a:t>製品情報取得を選択</a:t>
              </a:r>
            </a:p>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26" name="正方形/長方形 25">
              <a:extLst>
                <a:ext uri="{FF2B5EF4-FFF2-40B4-BE49-F238E27FC236}">
                  <a16:creationId xmlns:a16="http://schemas.microsoft.com/office/drawing/2014/main" id="{115FFC66-61F6-4EA5-B6F2-63945FAE15B5}"/>
                </a:ext>
              </a:extLst>
            </p:cNvPr>
            <p:cNvSpPr/>
            <p:nvPr/>
          </p:nvSpPr>
          <p:spPr>
            <a:xfrm>
              <a:off x="216013" y="3684770"/>
              <a:ext cx="1800000" cy="396000"/>
            </a:xfrm>
            <a:prstGeom prst="rect">
              <a:avLst/>
            </a:prstGeom>
            <a:ln/>
          </p:spPr>
          <p:style>
            <a:lnRef idx="1">
              <a:schemeClr val="accent6"/>
            </a:lnRef>
            <a:fillRef idx="2">
              <a:schemeClr val="accent6"/>
            </a:fillRef>
            <a:effectRef idx="1">
              <a:schemeClr val="accent6"/>
            </a:effectRef>
            <a:fontRef idx="minor">
              <a:schemeClr val="dk1"/>
            </a:fontRef>
          </p:style>
          <p:txBody>
            <a:bodyPr lIns="0" rIns="0" rtlCol="0" anchor="ctr"/>
            <a:lstStyle/>
            <a:p>
              <a:pPr indent="-266700" algn="ctr"/>
              <a:r>
                <a:rPr lang="en-US" altLang="ja-JP" sz="1000" dirty="0">
                  <a:solidFill>
                    <a:prstClr val="black"/>
                  </a:solidFill>
                  <a:latin typeface="メイリオ" panose="020B0604030504040204" pitchFamily="50" charset="-128"/>
                  <a:ea typeface="メイリオ" panose="020B0604030504040204" pitchFamily="50" charset="-128"/>
                </a:rPr>
                <a:t>PIM</a:t>
              </a:r>
              <a:r>
                <a:rPr lang="ja-JP" altLang="en-US" sz="1000" dirty="0">
                  <a:solidFill>
                    <a:prstClr val="black"/>
                  </a:solidFill>
                  <a:latin typeface="メイリオ" panose="020B0604030504040204" pitchFamily="50" charset="-128"/>
                  <a:ea typeface="メイリオ" panose="020B0604030504040204" pitchFamily="50" charset="-128"/>
                </a:rPr>
                <a:t>製品情報取得で</a:t>
              </a:r>
              <a:br>
                <a:rPr lang="en-US" altLang="ja-JP" sz="1000" dirty="0">
                  <a:solidFill>
                    <a:prstClr val="black"/>
                  </a:solidFill>
                  <a:latin typeface="メイリオ" panose="020B0604030504040204" pitchFamily="50" charset="-128"/>
                  <a:ea typeface="メイリオ" panose="020B0604030504040204" pitchFamily="50" charset="-128"/>
                </a:rPr>
              </a:br>
              <a:r>
                <a:rPr lang="ja-JP" altLang="en-US" sz="1000" dirty="0">
                  <a:solidFill>
                    <a:prstClr val="black"/>
                  </a:solidFill>
                  <a:latin typeface="メイリオ" panose="020B0604030504040204" pitchFamily="50" charset="-128"/>
                  <a:ea typeface="メイリオ" panose="020B0604030504040204" pitchFamily="50" charset="-128"/>
                </a:rPr>
                <a:t>新製品情報を追加登録</a:t>
              </a:r>
            </a:p>
          </p:txBody>
        </p:sp>
        <p:grpSp>
          <p:nvGrpSpPr>
            <p:cNvPr id="27" name="グループ化 26">
              <a:extLst>
                <a:ext uri="{FF2B5EF4-FFF2-40B4-BE49-F238E27FC236}">
                  <a16:creationId xmlns:a16="http://schemas.microsoft.com/office/drawing/2014/main" id="{97722AA3-5804-4809-84A5-ADFE1731A6A1}"/>
                </a:ext>
              </a:extLst>
            </p:cNvPr>
            <p:cNvGrpSpPr/>
            <p:nvPr/>
          </p:nvGrpSpPr>
          <p:grpSpPr>
            <a:xfrm>
              <a:off x="114300" y="2316240"/>
              <a:ext cx="2011680" cy="4468521"/>
              <a:chOff x="114300" y="2316240"/>
              <a:chExt cx="2011680" cy="4468521"/>
            </a:xfrm>
          </p:grpSpPr>
          <p:sp>
            <p:nvSpPr>
              <p:cNvPr id="28" name="正方形/長方形 27">
                <a:extLst>
                  <a:ext uri="{FF2B5EF4-FFF2-40B4-BE49-F238E27FC236}">
                    <a16:creationId xmlns:a16="http://schemas.microsoft.com/office/drawing/2014/main" id="{3075FE24-ED80-4091-A111-48C953CC1A50}"/>
                  </a:ext>
                </a:extLst>
              </p:cNvPr>
              <p:cNvSpPr/>
              <p:nvPr/>
            </p:nvSpPr>
            <p:spPr>
              <a:xfrm>
                <a:off x="230301" y="2583496"/>
                <a:ext cx="1800000" cy="252000"/>
              </a:xfrm>
              <a:prstGeom prst="rect">
                <a:avLst/>
              </a:prstGeom>
              <a:ln/>
            </p:spPr>
            <p:style>
              <a:lnRef idx="1">
                <a:schemeClr val="accent3"/>
              </a:lnRef>
              <a:fillRef idx="2">
                <a:schemeClr val="accent3"/>
              </a:fillRef>
              <a:effectRef idx="1">
                <a:schemeClr val="accent3"/>
              </a:effectRef>
              <a:fontRef idx="minor">
                <a:schemeClr val="dk1"/>
              </a:fontRef>
            </p:style>
            <p:txBody>
              <a:bodyPr lIns="0" rIns="0" rtlCol="0" anchor="ctr"/>
              <a:lstStyle/>
              <a:p>
                <a:pPr indent="-266700" algn="ctr"/>
                <a:r>
                  <a:rPr lang="ja-JP" altLang="en-US" sz="1000" dirty="0">
                    <a:solidFill>
                      <a:prstClr val="black"/>
                    </a:solidFill>
                    <a:latin typeface="メイリオ" panose="020B0604030504040204" pitchFamily="50" charset="-128"/>
                    <a:ea typeface="メイリオ" panose="020B0604030504040204" pitchFamily="50" charset="-128"/>
                  </a:rPr>
                  <a:t>メニュー選択</a:t>
                </a:r>
              </a:p>
            </p:txBody>
          </p:sp>
          <p:grpSp>
            <p:nvGrpSpPr>
              <p:cNvPr id="29" name="グループ化 28">
                <a:extLst>
                  <a:ext uri="{FF2B5EF4-FFF2-40B4-BE49-F238E27FC236}">
                    <a16:creationId xmlns:a16="http://schemas.microsoft.com/office/drawing/2014/main" id="{2ED1A484-7EAA-404B-AC05-EAA9D69D151A}"/>
                  </a:ext>
                </a:extLst>
              </p:cNvPr>
              <p:cNvGrpSpPr/>
              <p:nvPr/>
            </p:nvGrpSpPr>
            <p:grpSpPr>
              <a:xfrm>
                <a:off x="114300" y="2316240"/>
                <a:ext cx="2011680" cy="4468521"/>
                <a:chOff x="114300" y="2316240"/>
                <a:chExt cx="2011680" cy="4468521"/>
              </a:xfrm>
            </p:grpSpPr>
            <p:sp>
              <p:nvSpPr>
                <p:cNvPr id="30" name="正方形/長方形 29">
                  <a:extLst>
                    <a:ext uri="{FF2B5EF4-FFF2-40B4-BE49-F238E27FC236}">
                      <a16:creationId xmlns:a16="http://schemas.microsoft.com/office/drawing/2014/main" id="{E889213E-E0A7-4221-9CD0-BECE637ADBFC}"/>
                    </a:ext>
                  </a:extLst>
                </p:cNvPr>
                <p:cNvSpPr/>
                <p:nvPr/>
              </p:nvSpPr>
              <p:spPr>
                <a:xfrm>
                  <a:off x="216013" y="4300263"/>
                  <a:ext cx="1800000" cy="396000"/>
                </a:xfrm>
                <a:prstGeom prst="rect">
                  <a:avLst/>
                </a:prstGeom>
                <a:ln/>
              </p:spPr>
              <p:style>
                <a:lnRef idx="1">
                  <a:schemeClr val="accent3"/>
                </a:lnRef>
                <a:fillRef idx="2">
                  <a:schemeClr val="accent3"/>
                </a:fillRef>
                <a:effectRef idx="1">
                  <a:schemeClr val="accent3"/>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en-US" altLang="ja-JP"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marL="0" marR="0" lvl="0" indent="-266700" algn="ctr" defTabSz="914400" rtl="0" eaLnBrk="1" fontAlgn="auto" latinLnBrk="0" hangingPunct="1">
                    <a:lnSpc>
                      <a:spcPct val="100000"/>
                    </a:lnSpc>
                    <a:spcBef>
                      <a:spcPts val="0"/>
                    </a:spcBef>
                    <a:spcAft>
                      <a:spcPts val="0"/>
                    </a:spcAft>
                    <a:buClrTx/>
                    <a:buSzTx/>
                    <a:buFontTx/>
                    <a:buNone/>
                    <a:tabLst/>
                    <a:defRPr/>
                  </a:pPr>
                  <a:r>
                    <a:rPr lang="ja-JP" altLang="en-US" sz="1000" dirty="0">
                      <a:solidFill>
                        <a:prstClr val="black"/>
                      </a:solidFill>
                      <a:latin typeface="メイリオ" panose="020B0604030504040204" pitchFamily="50" charset="-128"/>
                      <a:ea typeface="メイリオ" panose="020B0604030504040204" pitchFamily="50" charset="-128"/>
                    </a:rPr>
                    <a:t>製品</a:t>
                  </a:r>
                  <a:r>
                    <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表示情報一覧で検索／</a:t>
                  </a:r>
                  <a:br>
                    <a:rPr kumimoji="1" lang="en-US" altLang="ja-JP"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br>
                  <a:r>
                    <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データファイルエクスポート</a:t>
                  </a:r>
                </a:p>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grpSp>
              <p:nvGrpSpPr>
                <p:cNvPr id="31" name="グループ化 30">
                  <a:extLst>
                    <a:ext uri="{FF2B5EF4-FFF2-40B4-BE49-F238E27FC236}">
                      <a16:creationId xmlns:a16="http://schemas.microsoft.com/office/drawing/2014/main" id="{32469B8C-FCB9-4105-8905-41AB162F2369}"/>
                    </a:ext>
                  </a:extLst>
                </p:cNvPr>
                <p:cNvGrpSpPr/>
                <p:nvPr/>
              </p:nvGrpSpPr>
              <p:grpSpPr>
                <a:xfrm>
                  <a:off x="114300" y="2316240"/>
                  <a:ext cx="2011680" cy="4468521"/>
                  <a:chOff x="114300" y="2316240"/>
                  <a:chExt cx="2011680" cy="4468521"/>
                </a:xfrm>
              </p:grpSpPr>
              <p:sp>
                <p:nvSpPr>
                  <p:cNvPr id="32" name="角丸四角形 39">
                    <a:extLst>
                      <a:ext uri="{FF2B5EF4-FFF2-40B4-BE49-F238E27FC236}">
                        <a16:creationId xmlns:a16="http://schemas.microsoft.com/office/drawing/2014/main" id="{1439D80C-8774-477A-AF7E-9C4A0547B2D8}"/>
                      </a:ext>
                    </a:extLst>
                  </p:cNvPr>
                  <p:cNvSpPr/>
                  <p:nvPr/>
                </p:nvSpPr>
                <p:spPr>
                  <a:xfrm>
                    <a:off x="114300" y="2433450"/>
                    <a:ext cx="2011680" cy="3264211"/>
                  </a:xfrm>
                  <a:prstGeom prst="roundRect">
                    <a:avLst>
                      <a:gd name="adj" fmla="val 8069"/>
                    </a:avLst>
                  </a:prstGeom>
                  <a:noFill/>
                  <a:ln w="9525">
                    <a:solidFill>
                      <a:srgbClr val="C00000"/>
                    </a:solidFill>
                    <a:prstDash val="sysDash"/>
                  </a:ln>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33" name="下矢印 40">
                    <a:extLst>
                      <a:ext uri="{FF2B5EF4-FFF2-40B4-BE49-F238E27FC236}">
                        <a16:creationId xmlns:a16="http://schemas.microsoft.com/office/drawing/2014/main" id="{D3EB506D-3A2D-41F6-9A99-056755BBD16B}"/>
                      </a:ext>
                    </a:extLst>
                  </p:cNvPr>
                  <p:cNvSpPr/>
                  <p:nvPr/>
                </p:nvSpPr>
                <p:spPr>
                  <a:xfrm>
                    <a:off x="991888" y="5726236"/>
                    <a:ext cx="252000" cy="216000"/>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34" name="下矢印 41">
                    <a:extLst>
                      <a:ext uri="{FF2B5EF4-FFF2-40B4-BE49-F238E27FC236}">
                        <a16:creationId xmlns:a16="http://schemas.microsoft.com/office/drawing/2014/main" id="{20A51142-F75D-45A8-8456-D2620596F077}"/>
                      </a:ext>
                    </a:extLst>
                  </p:cNvPr>
                  <p:cNvSpPr/>
                  <p:nvPr/>
                </p:nvSpPr>
                <p:spPr>
                  <a:xfrm>
                    <a:off x="991888" y="6262818"/>
                    <a:ext cx="252000" cy="216000"/>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35" name="角丸四角形 42">
                    <a:extLst>
                      <a:ext uri="{FF2B5EF4-FFF2-40B4-BE49-F238E27FC236}">
                        <a16:creationId xmlns:a16="http://schemas.microsoft.com/office/drawing/2014/main" id="{E0B49C3A-26FE-4294-86AA-4AC7E7BD2F9E}"/>
                      </a:ext>
                    </a:extLst>
                  </p:cNvPr>
                  <p:cNvSpPr/>
                  <p:nvPr/>
                </p:nvSpPr>
                <p:spPr>
                  <a:xfrm>
                    <a:off x="667888" y="6518361"/>
                    <a:ext cx="900000" cy="266400"/>
                  </a:xfrm>
                  <a:prstGeom prst="roundRect">
                    <a:avLst/>
                  </a:prstGeom>
                  <a:ln>
                    <a:solidFill>
                      <a:srgbClr val="00B050"/>
                    </a:solidFill>
                  </a:ln>
                </p:spPr>
                <p:style>
                  <a:lnRef idx="2">
                    <a:schemeClr val="accent1"/>
                  </a:lnRef>
                  <a:fillRef idx="1">
                    <a:schemeClr val="lt1"/>
                  </a:fillRef>
                  <a:effectRef idx="0">
                    <a:schemeClr val="accent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承認・公開</a:t>
                    </a:r>
                  </a:p>
                </p:txBody>
              </p:sp>
              <p:sp>
                <p:nvSpPr>
                  <p:cNvPr id="36" name="角丸四角形 43">
                    <a:extLst>
                      <a:ext uri="{FF2B5EF4-FFF2-40B4-BE49-F238E27FC236}">
                        <a16:creationId xmlns:a16="http://schemas.microsoft.com/office/drawing/2014/main" id="{6A3CEA02-DCEC-4A44-9EED-9C53913C9E8B}"/>
                      </a:ext>
                    </a:extLst>
                  </p:cNvPr>
                  <p:cNvSpPr/>
                  <p:nvPr/>
                </p:nvSpPr>
                <p:spPr>
                  <a:xfrm>
                    <a:off x="675190" y="5977132"/>
                    <a:ext cx="900000" cy="266400"/>
                  </a:xfrm>
                  <a:prstGeom prst="roundRect">
                    <a:avLst/>
                  </a:prstGeom>
                  <a:ln/>
                </p:spPr>
                <p:style>
                  <a:lnRef idx="2">
                    <a:schemeClr val="accent1"/>
                  </a:lnRef>
                  <a:fillRef idx="1">
                    <a:schemeClr val="lt1"/>
                  </a:fillRef>
                  <a:effectRef idx="0">
                    <a:schemeClr val="accent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申請</a:t>
                    </a:r>
                  </a:p>
                </p:txBody>
              </p:sp>
              <p:sp>
                <p:nvSpPr>
                  <p:cNvPr id="37" name="下矢印 51">
                    <a:extLst>
                      <a:ext uri="{FF2B5EF4-FFF2-40B4-BE49-F238E27FC236}">
                        <a16:creationId xmlns:a16="http://schemas.microsoft.com/office/drawing/2014/main" id="{6DE405EF-AB0D-4911-BB8F-90044F2A0193}"/>
                      </a:ext>
                    </a:extLst>
                  </p:cNvPr>
                  <p:cNvSpPr/>
                  <p:nvPr/>
                </p:nvSpPr>
                <p:spPr>
                  <a:xfrm>
                    <a:off x="990013" y="4099746"/>
                    <a:ext cx="252000" cy="176705"/>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38" name="正方形/長方形 37">
                    <a:extLst>
                      <a:ext uri="{FF2B5EF4-FFF2-40B4-BE49-F238E27FC236}">
                        <a16:creationId xmlns:a16="http://schemas.microsoft.com/office/drawing/2014/main" id="{D097BC8D-CB65-4119-BD8D-84187286D1B7}"/>
                      </a:ext>
                    </a:extLst>
                  </p:cNvPr>
                  <p:cNvSpPr/>
                  <p:nvPr/>
                </p:nvSpPr>
                <p:spPr>
                  <a:xfrm>
                    <a:off x="216013" y="4921612"/>
                    <a:ext cx="1800000" cy="252000"/>
                  </a:xfrm>
                  <a:prstGeom prst="rect">
                    <a:avLst/>
                  </a:prstGeom>
                  <a:ln/>
                </p:spPr>
                <p:style>
                  <a:lnRef idx="1">
                    <a:schemeClr val="accent3"/>
                  </a:lnRef>
                  <a:fillRef idx="2">
                    <a:schemeClr val="accent3"/>
                  </a:fillRef>
                  <a:effectRef idx="1">
                    <a:schemeClr val="accent3"/>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データファイル</a:t>
                    </a:r>
                    <a:r>
                      <a:rPr kumimoji="1" lang="en-US" altLang="ja-JP"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Excel</a:t>
                    </a:r>
                    <a:r>
                      <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編集</a:t>
                    </a:r>
                  </a:p>
                </p:txBody>
              </p:sp>
              <p:sp>
                <p:nvSpPr>
                  <p:cNvPr id="39" name="下矢印 54">
                    <a:extLst>
                      <a:ext uri="{FF2B5EF4-FFF2-40B4-BE49-F238E27FC236}">
                        <a16:creationId xmlns:a16="http://schemas.microsoft.com/office/drawing/2014/main" id="{0F5C897A-D22F-43E9-9D23-52817EF3AB10}"/>
                      </a:ext>
                    </a:extLst>
                  </p:cNvPr>
                  <p:cNvSpPr/>
                  <p:nvPr/>
                </p:nvSpPr>
                <p:spPr>
                  <a:xfrm>
                    <a:off x="990013" y="4720755"/>
                    <a:ext cx="252000" cy="176705"/>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40" name="下矢印 58">
                    <a:extLst>
                      <a:ext uri="{FF2B5EF4-FFF2-40B4-BE49-F238E27FC236}">
                        <a16:creationId xmlns:a16="http://schemas.microsoft.com/office/drawing/2014/main" id="{9A257C55-E557-4D9E-AE13-DEA2A4702E07}"/>
                      </a:ext>
                    </a:extLst>
                  </p:cNvPr>
                  <p:cNvSpPr/>
                  <p:nvPr/>
                </p:nvSpPr>
                <p:spPr>
                  <a:xfrm>
                    <a:off x="990013" y="2857728"/>
                    <a:ext cx="252000" cy="176705"/>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41" name="下矢印 59">
                    <a:extLst>
                      <a:ext uri="{FF2B5EF4-FFF2-40B4-BE49-F238E27FC236}">
                        <a16:creationId xmlns:a16="http://schemas.microsoft.com/office/drawing/2014/main" id="{4E7827F1-EC84-4D76-87BD-5A00FFBBEB1E}"/>
                      </a:ext>
                    </a:extLst>
                  </p:cNvPr>
                  <p:cNvSpPr/>
                  <p:nvPr/>
                </p:nvSpPr>
                <p:spPr>
                  <a:xfrm>
                    <a:off x="990013" y="3478737"/>
                    <a:ext cx="252000" cy="176705"/>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42" name="角丸四角形 60">
                    <a:extLst>
                      <a:ext uri="{FF2B5EF4-FFF2-40B4-BE49-F238E27FC236}">
                        <a16:creationId xmlns:a16="http://schemas.microsoft.com/office/drawing/2014/main" id="{9E378D4A-3EE4-4CB2-AFC6-DC93CEF47133}"/>
                      </a:ext>
                    </a:extLst>
                  </p:cNvPr>
                  <p:cNvSpPr/>
                  <p:nvPr/>
                </p:nvSpPr>
                <p:spPr>
                  <a:xfrm>
                    <a:off x="603012" y="2316240"/>
                    <a:ext cx="1026001" cy="216000"/>
                  </a:xfrm>
                  <a:prstGeom prst="roundRect">
                    <a:avLst/>
                  </a:prstGeom>
                  <a:ln/>
                </p:spPr>
                <p:style>
                  <a:lnRef idx="2">
                    <a:schemeClr val="accent2"/>
                  </a:lnRef>
                  <a:fillRef idx="1">
                    <a:schemeClr val="lt1"/>
                  </a:fillRef>
                  <a:effectRef idx="0">
                    <a:schemeClr val="accent2"/>
                  </a:effectRef>
                  <a:fontRef idx="minor">
                    <a:schemeClr val="dk1"/>
                  </a:fontRef>
                </p:style>
                <p:txBody>
                  <a:bodyPr lIns="0" rIns="0" rtlCol="0" anchor="t"/>
                  <a:lstStyle/>
                  <a:p>
                    <a:pPr marL="0" marR="0" lvl="0" indent="-266700" algn="ctr" defTabSz="914400" rtl="0" eaLnBrk="1" fontAlgn="auto" latinLnBrk="0" hangingPunct="1">
                      <a:lnSpc>
                        <a:spcPct val="100000"/>
                      </a:lnSpc>
                      <a:spcBef>
                        <a:spcPts val="0"/>
                      </a:spcBef>
                      <a:spcAft>
                        <a:spcPts val="0"/>
                      </a:spcAft>
                      <a:buClrTx/>
                      <a:buSzTx/>
                      <a:buFontTx/>
                      <a:buNone/>
                      <a:tabLst/>
                      <a:defRPr/>
                    </a:pPr>
                    <a:r>
                      <a:rPr lang="ja-JP" altLang="en-US" sz="1000" dirty="0">
                        <a:solidFill>
                          <a:prstClr val="black"/>
                        </a:solidFill>
                        <a:latin typeface="メイリオ" panose="020B0604030504040204" pitchFamily="50" charset="-128"/>
                        <a:ea typeface="メイリオ" panose="020B0604030504040204" pitchFamily="50" charset="-128"/>
                      </a:rPr>
                      <a:t>製品</a:t>
                    </a:r>
                    <a:r>
                      <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情報</a:t>
                    </a:r>
                    <a:r>
                      <a:rPr lang="ja-JP" altLang="en-US" sz="1000" dirty="0">
                        <a:solidFill>
                          <a:prstClr val="black"/>
                        </a:solidFill>
                        <a:latin typeface="メイリオ" panose="020B0604030504040204" pitchFamily="50" charset="-128"/>
                        <a:ea typeface="メイリオ" panose="020B0604030504040204" pitchFamily="50" charset="-128"/>
                      </a:rPr>
                      <a:t>登録</a:t>
                    </a: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43" name="正方形/長方形 42">
                    <a:extLst>
                      <a:ext uri="{FF2B5EF4-FFF2-40B4-BE49-F238E27FC236}">
                        <a16:creationId xmlns:a16="http://schemas.microsoft.com/office/drawing/2014/main" id="{E4E8671C-C1CC-4DD8-B093-DDEC36550577}"/>
                      </a:ext>
                    </a:extLst>
                  </p:cNvPr>
                  <p:cNvSpPr/>
                  <p:nvPr/>
                </p:nvSpPr>
                <p:spPr>
                  <a:xfrm>
                    <a:off x="213756" y="5398622"/>
                    <a:ext cx="1800000" cy="252000"/>
                  </a:xfrm>
                  <a:prstGeom prst="rect">
                    <a:avLst/>
                  </a:prstGeom>
                  <a:ln/>
                </p:spPr>
                <p:style>
                  <a:lnRef idx="1">
                    <a:schemeClr val="accent3"/>
                  </a:lnRef>
                  <a:fillRef idx="2">
                    <a:schemeClr val="accent3"/>
                  </a:fillRef>
                  <a:effectRef idx="1">
                    <a:schemeClr val="accent3"/>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データファイル</a:t>
                    </a:r>
                    <a:r>
                      <a:rPr lang="ja-JP" altLang="en-US" sz="1000" dirty="0">
                        <a:solidFill>
                          <a:prstClr val="black"/>
                        </a:solidFill>
                        <a:latin typeface="メイリオ" panose="020B0604030504040204" pitchFamily="50" charset="-128"/>
                        <a:ea typeface="メイリオ" panose="020B0604030504040204" pitchFamily="50" charset="-128"/>
                      </a:rPr>
                      <a:t>インポート</a:t>
                    </a: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44" name="下矢印 54">
                    <a:extLst>
                      <a:ext uri="{FF2B5EF4-FFF2-40B4-BE49-F238E27FC236}">
                        <a16:creationId xmlns:a16="http://schemas.microsoft.com/office/drawing/2014/main" id="{35F81D4C-6B31-4252-8B4E-6B9FAE265EAD}"/>
                      </a:ext>
                    </a:extLst>
                  </p:cNvPr>
                  <p:cNvSpPr/>
                  <p:nvPr/>
                </p:nvSpPr>
                <p:spPr>
                  <a:xfrm>
                    <a:off x="994140" y="5197764"/>
                    <a:ext cx="252000" cy="176705"/>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grpSp>
          </p:grpSp>
        </p:grpSp>
      </p:grpSp>
      <p:grpSp>
        <p:nvGrpSpPr>
          <p:cNvPr id="17" name="グループ化 16">
            <a:extLst>
              <a:ext uri="{FF2B5EF4-FFF2-40B4-BE49-F238E27FC236}">
                <a16:creationId xmlns:a16="http://schemas.microsoft.com/office/drawing/2014/main" id="{E425E9F0-80D1-C4E9-9E5F-42258AD77D8C}"/>
              </a:ext>
            </a:extLst>
          </p:cNvPr>
          <p:cNvGrpSpPr/>
          <p:nvPr/>
        </p:nvGrpSpPr>
        <p:grpSpPr>
          <a:xfrm>
            <a:off x="2447728" y="2903183"/>
            <a:ext cx="6516760" cy="3846909"/>
            <a:chOff x="2447728" y="2671452"/>
            <a:chExt cx="6516760" cy="3846909"/>
          </a:xfrm>
        </p:grpSpPr>
        <p:pic>
          <p:nvPicPr>
            <p:cNvPr id="5" name="図 4">
              <a:extLst>
                <a:ext uri="{FF2B5EF4-FFF2-40B4-BE49-F238E27FC236}">
                  <a16:creationId xmlns:a16="http://schemas.microsoft.com/office/drawing/2014/main" id="{353A2145-B591-B0FA-8BC4-552AB7F8BBDA}"/>
                </a:ext>
              </a:extLst>
            </p:cNvPr>
            <p:cNvPicPr>
              <a:picLocks noChangeAspect="1"/>
            </p:cNvPicPr>
            <p:nvPr/>
          </p:nvPicPr>
          <p:blipFill>
            <a:blip r:embed="rId2"/>
            <a:stretch>
              <a:fillRect/>
            </a:stretch>
          </p:blipFill>
          <p:spPr>
            <a:xfrm>
              <a:off x="2447728" y="2671452"/>
              <a:ext cx="6133108" cy="3846909"/>
            </a:xfrm>
            <a:prstGeom prst="rect">
              <a:avLst/>
            </a:prstGeom>
          </p:spPr>
        </p:pic>
        <p:pic>
          <p:nvPicPr>
            <p:cNvPr id="4" name="図 3">
              <a:extLst>
                <a:ext uri="{FF2B5EF4-FFF2-40B4-BE49-F238E27FC236}">
                  <a16:creationId xmlns:a16="http://schemas.microsoft.com/office/drawing/2014/main" id="{1F1C5468-09C5-EA4A-8CDC-66F1F95F3860}"/>
                </a:ext>
              </a:extLst>
            </p:cNvPr>
            <p:cNvPicPr>
              <a:picLocks noChangeAspect="1"/>
            </p:cNvPicPr>
            <p:nvPr/>
          </p:nvPicPr>
          <p:blipFill>
            <a:blip r:embed="rId3"/>
            <a:stretch>
              <a:fillRect/>
            </a:stretch>
          </p:blipFill>
          <p:spPr>
            <a:xfrm>
              <a:off x="5592870" y="5115336"/>
              <a:ext cx="774833" cy="180636"/>
            </a:xfrm>
            <a:prstGeom prst="rect">
              <a:avLst/>
            </a:prstGeom>
          </p:spPr>
        </p:pic>
        <p:sp>
          <p:nvSpPr>
            <p:cNvPr id="7" name="角丸四角形 81">
              <a:extLst>
                <a:ext uri="{FF2B5EF4-FFF2-40B4-BE49-F238E27FC236}">
                  <a16:creationId xmlns:a16="http://schemas.microsoft.com/office/drawing/2014/main" id="{7819686D-EEEF-00F6-A24D-FE3792AB5DD9}"/>
                </a:ext>
              </a:extLst>
            </p:cNvPr>
            <p:cNvSpPr/>
            <p:nvPr/>
          </p:nvSpPr>
          <p:spPr>
            <a:xfrm>
              <a:off x="2553628" y="3244787"/>
              <a:ext cx="4913970" cy="209053"/>
            </a:xfrm>
            <a:prstGeom prst="roundRect">
              <a:avLst/>
            </a:prstGeom>
            <a:noFill/>
            <a:ln w="28575">
              <a:solidFill>
                <a:srgbClr val="FF0000"/>
              </a:solidFill>
            </a:ln>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8" name="角丸四角形 82">
              <a:extLst>
                <a:ext uri="{FF2B5EF4-FFF2-40B4-BE49-F238E27FC236}">
                  <a16:creationId xmlns:a16="http://schemas.microsoft.com/office/drawing/2014/main" id="{1C7C903C-DBE5-59AD-2696-3A98EE3BFECF}"/>
                </a:ext>
              </a:extLst>
            </p:cNvPr>
            <p:cNvSpPr/>
            <p:nvPr/>
          </p:nvSpPr>
          <p:spPr>
            <a:xfrm>
              <a:off x="2551936" y="3650380"/>
              <a:ext cx="2854453" cy="210949"/>
            </a:xfrm>
            <a:prstGeom prst="roundRect">
              <a:avLst/>
            </a:prstGeom>
            <a:noFill/>
            <a:ln w="28575">
              <a:solidFill>
                <a:srgbClr val="FF0000"/>
              </a:solidFill>
            </a:ln>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9" name="角丸四角形 83">
              <a:extLst>
                <a:ext uri="{FF2B5EF4-FFF2-40B4-BE49-F238E27FC236}">
                  <a16:creationId xmlns:a16="http://schemas.microsoft.com/office/drawing/2014/main" id="{59EE1570-FD6A-D068-4D21-3A82205C79AE}"/>
                </a:ext>
              </a:extLst>
            </p:cNvPr>
            <p:cNvSpPr/>
            <p:nvPr/>
          </p:nvSpPr>
          <p:spPr>
            <a:xfrm>
              <a:off x="2542790" y="3887124"/>
              <a:ext cx="6063098" cy="544877"/>
            </a:xfrm>
            <a:prstGeom prst="roundRect">
              <a:avLst>
                <a:gd name="adj" fmla="val 8725"/>
              </a:avLst>
            </a:prstGeom>
            <a:noFill/>
            <a:ln w="28575">
              <a:solidFill>
                <a:srgbClr val="FF0000"/>
              </a:solidFill>
            </a:ln>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10" name="角丸四角形 84">
              <a:extLst>
                <a:ext uri="{FF2B5EF4-FFF2-40B4-BE49-F238E27FC236}">
                  <a16:creationId xmlns:a16="http://schemas.microsoft.com/office/drawing/2014/main" id="{79883BBE-EA0A-95BF-E819-06433DAE22D6}"/>
                </a:ext>
              </a:extLst>
            </p:cNvPr>
            <p:cNvSpPr/>
            <p:nvPr/>
          </p:nvSpPr>
          <p:spPr>
            <a:xfrm>
              <a:off x="2551936" y="4660634"/>
              <a:ext cx="667917" cy="179623"/>
            </a:xfrm>
            <a:prstGeom prst="roundRect">
              <a:avLst/>
            </a:prstGeom>
            <a:noFill/>
            <a:ln w="28575">
              <a:solidFill>
                <a:srgbClr val="FF0000"/>
              </a:solidFill>
            </a:ln>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11" name="正方形/長方形 10">
              <a:extLst>
                <a:ext uri="{FF2B5EF4-FFF2-40B4-BE49-F238E27FC236}">
                  <a16:creationId xmlns:a16="http://schemas.microsoft.com/office/drawing/2014/main" id="{B8E2B1B8-CF34-8B02-40F6-4390ACC8E662}"/>
                </a:ext>
              </a:extLst>
            </p:cNvPr>
            <p:cNvSpPr/>
            <p:nvPr/>
          </p:nvSpPr>
          <p:spPr>
            <a:xfrm>
              <a:off x="7464555" y="3166099"/>
              <a:ext cx="335181" cy="286974"/>
            </a:xfrm>
            <a:prstGeom prst="rect">
              <a:avLst/>
            </a:prstGeom>
            <a:noFill/>
            <a:ln w="9525">
              <a:noFill/>
            </a:ln>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lang="ja-JP" altLang="en-US" sz="1600" dirty="0">
                  <a:solidFill>
                    <a:srgbClr val="FF0000"/>
                  </a:solidFill>
                  <a:latin typeface="メイリオ" panose="020B0604030504040204" pitchFamily="50" charset="-128"/>
                  <a:ea typeface="メイリオ" panose="020B0604030504040204" pitchFamily="50" charset="-128"/>
                </a:rPr>
                <a:t>①</a:t>
              </a:r>
              <a:endParaRPr kumimoji="1" lang="ja-JP" altLang="en-US" sz="1600" b="0" i="0" u="none" strike="noStrike" kern="1200" cap="none" spc="0" normalizeH="0" baseline="0" noProof="0" dirty="0">
                <a:ln>
                  <a:noFill/>
                </a:ln>
                <a:solidFill>
                  <a:srgbClr val="FF0000"/>
                </a:solidFill>
                <a:effectLst/>
                <a:uLnTx/>
                <a:uFillTx/>
                <a:latin typeface="メイリオ" panose="020B0604030504040204" pitchFamily="50" charset="-128"/>
                <a:ea typeface="メイリオ" panose="020B0604030504040204" pitchFamily="50" charset="-128"/>
                <a:cs typeface="+mn-cs"/>
              </a:endParaRPr>
            </a:p>
          </p:txBody>
        </p:sp>
        <p:sp>
          <p:nvSpPr>
            <p:cNvPr id="12" name="正方形/長方形 11">
              <a:extLst>
                <a:ext uri="{FF2B5EF4-FFF2-40B4-BE49-F238E27FC236}">
                  <a16:creationId xmlns:a16="http://schemas.microsoft.com/office/drawing/2014/main" id="{C61E8163-CE86-888B-7C7C-10EFB9B68E9B}"/>
                </a:ext>
              </a:extLst>
            </p:cNvPr>
            <p:cNvSpPr/>
            <p:nvPr/>
          </p:nvSpPr>
          <p:spPr>
            <a:xfrm>
              <a:off x="5416735" y="3658490"/>
              <a:ext cx="335181" cy="286974"/>
            </a:xfrm>
            <a:prstGeom prst="rect">
              <a:avLst/>
            </a:prstGeom>
            <a:noFill/>
            <a:ln w="9525">
              <a:noFill/>
            </a:ln>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lang="ja-JP" altLang="en-US" sz="1600" dirty="0">
                  <a:solidFill>
                    <a:srgbClr val="FF0000"/>
                  </a:solidFill>
                  <a:latin typeface="メイリオ" panose="020B0604030504040204" pitchFamily="50" charset="-128"/>
                  <a:ea typeface="メイリオ" panose="020B0604030504040204" pitchFamily="50" charset="-128"/>
                </a:rPr>
                <a:t>②</a:t>
              </a:r>
              <a:endParaRPr kumimoji="1" lang="ja-JP" altLang="en-US" sz="1600" b="0" i="0" u="none" strike="noStrike" kern="1200" cap="none" spc="0" normalizeH="0" baseline="0" noProof="0" dirty="0">
                <a:ln>
                  <a:noFill/>
                </a:ln>
                <a:solidFill>
                  <a:srgbClr val="FF0000"/>
                </a:solidFill>
                <a:effectLst/>
                <a:uLnTx/>
                <a:uFillTx/>
                <a:latin typeface="メイリオ" panose="020B0604030504040204" pitchFamily="50" charset="-128"/>
                <a:ea typeface="メイリオ" panose="020B0604030504040204" pitchFamily="50" charset="-128"/>
                <a:cs typeface="+mn-cs"/>
              </a:endParaRPr>
            </a:p>
          </p:txBody>
        </p:sp>
        <p:sp>
          <p:nvSpPr>
            <p:cNvPr id="13" name="正方形/長方形 12">
              <a:extLst>
                <a:ext uri="{FF2B5EF4-FFF2-40B4-BE49-F238E27FC236}">
                  <a16:creationId xmlns:a16="http://schemas.microsoft.com/office/drawing/2014/main" id="{F375A64A-17C2-85BD-369C-74DB7C32AC88}"/>
                </a:ext>
              </a:extLst>
            </p:cNvPr>
            <p:cNvSpPr/>
            <p:nvPr/>
          </p:nvSpPr>
          <p:spPr>
            <a:xfrm>
              <a:off x="8629307" y="3861329"/>
              <a:ext cx="335181" cy="286974"/>
            </a:xfrm>
            <a:prstGeom prst="rect">
              <a:avLst/>
            </a:prstGeom>
            <a:noFill/>
            <a:ln w="9525">
              <a:noFill/>
            </a:ln>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lang="ja-JP" altLang="en-US" sz="1600" dirty="0">
                  <a:solidFill>
                    <a:srgbClr val="FF0000"/>
                  </a:solidFill>
                  <a:latin typeface="メイリオ" panose="020B0604030504040204" pitchFamily="50" charset="-128"/>
                  <a:ea typeface="メイリオ" panose="020B0604030504040204" pitchFamily="50" charset="-128"/>
                </a:rPr>
                <a:t>③</a:t>
              </a:r>
              <a:endParaRPr kumimoji="1" lang="ja-JP" altLang="en-US" sz="1600" b="0" i="0" u="none" strike="noStrike" kern="1200" cap="none" spc="0" normalizeH="0" baseline="0" noProof="0" dirty="0">
                <a:ln>
                  <a:noFill/>
                </a:ln>
                <a:solidFill>
                  <a:srgbClr val="FF0000"/>
                </a:solidFill>
                <a:effectLst/>
                <a:uLnTx/>
                <a:uFillTx/>
                <a:latin typeface="メイリオ" panose="020B0604030504040204" pitchFamily="50" charset="-128"/>
                <a:ea typeface="メイリオ" panose="020B0604030504040204" pitchFamily="50" charset="-128"/>
                <a:cs typeface="+mn-cs"/>
              </a:endParaRPr>
            </a:p>
          </p:txBody>
        </p:sp>
        <p:sp>
          <p:nvSpPr>
            <p:cNvPr id="14" name="正方形/長方形 13">
              <a:extLst>
                <a:ext uri="{FF2B5EF4-FFF2-40B4-BE49-F238E27FC236}">
                  <a16:creationId xmlns:a16="http://schemas.microsoft.com/office/drawing/2014/main" id="{66876A23-2CDD-AEFF-5EE3-3AF0B54AD558}"/>
                </a:ext>
              </a:extLst>
            </p:cNvPr>
            <p:cNvSpPr/>
            <p:nvPr/>
          </p:nvSpPr>
          <p:spPr>
            <a:xfrm>
              <a:off x="3197867" y="4626626"/>
              <a:ext cx="335181" cy="286974"/>
            </a:xfrm>
            <a:prstGeom prst="rect">
              <a:avLst/>
            </a:prstGeom>
            <a:noFill/>
            <a:ln w="9525">
              <a:noFill/>
            </a:ln>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lang="ja-JP" altLang="en-US" sz="1600" dirty="0">
                  <a:solidFill>
                    <a:srgbClr val="FF0000"/>
                  </a:solidFill>
                  <a:latin typeface="メイリオ" panose="020B0604030504040204" pitchFamily="50" charset="-128"/>
                  <a:ea typeface="メイリオ" panose="020B0604030504040204" pitchFamily="50" charset="-128"/>
                </a:rPr>
                <a:t>④</a:t>
              </a:r>
              <a:endParaRPr kumimoji="1" lang="ja-JP" altLang="en-US" sz="1600" b="0" i="0" u="none" strike="noStrike" kern="1200" cap="none" spc="0" normalizeH="0" baseline="0" noProof="0" dirty="0">
                <a:ln>
                  <a:noFill/>
                </a:ln>
                <a:solidFill>
                  <a:srgbClr val="FF0000"/>
                </a:solidFill>
                <a:effectLst/>
                <a:uLnTx/>
                <a:uFillTx/>
                <a:latin typeface="メイリオ" panose="020B0604030504040204" pitchFamily="50" charset="-128"/>
                <a:ea typeface="メイリオ" panose="020B0604030504040204" pitchFamily="50" charset="-128"/>
                <a:cs typeface="+mn-cs"/>
              </a:endParaRPr>
            </a:p>
          </p:txBody>
        </p:sp>
        <p:sp>
          <p:nvSpPr>
            <p:cNvPr id="15" name="角丸四角形 84">
              <a:extLst>
                <a:ext uri="{FF2B5EF4-FFF2-40B4-BE49-F238E27FC236}">
                  <a16:creationId xmlns:a16="http://schemas.microsoft.com/office/drawing/2014/main" id="{24C94607-8852-F850-E8F6-380F4EBF2C6B}"/>
                </a:ext>
              </a:extLst>
            </p:cNvPr>
            <p:cNvSpPr/>
            <p:nvPr/>
          </p:nvSpPr>
          <p:spPr>
            <a:xfrm>
              <a:off x="5592870" y="5116984"/>
              <a:ext cx="774833" cy="179623"/>
            </a:xfrm>
            <a:prstGeom prst="roundRect">
              <a:avLst/>
            </a:prstGeom>
            <a:noFill/>
            <a:ln w="28575">
              <a:solidFill>
                <a:srgbClr val="FF0000"/>
              </a:solidFill>
            </a:ln>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16" name="正方形/長方形 15">
              <a:extLst>
                <a:ext uri="{FF2B5EF4-FFF2-40B4-BE49-F238E27FC236}">
                  <a16:creationId xmlns:a16="http://schemas.microsoft.com/office/drawing/2014/main" id="{C720ABC5-775E-8CC9-EC68-953086F78026}"/>
                </a:ext>
              </a:extLst>
            </p:cNvPr>
            <p:cNvSpPr/>
            <p:nvPr/>
          </p:nvSpPr>
          <p:spPr>
            <a:xfrm>
              <a:off x="6113986" y="4865285"/>
              <a:ext cx="335181" cy="286974"/>
            </a:xfrm>
            <a:prstGeom prst="rect">
              <a:avLst/>
            </a:prstGeom>
            <a:noFill/>
            <a:ln w="9525">
              <a:noFill/>
            </a:ln>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lang="ja-JP" altLang="en-US" sz="1600" dirty="0">
                  <a:solidFill>
                    <a:srgbClr val="FF0000"/>
                  </a:solidFill>
                  <a:latin typeface="メイリオ" panose="020B0604030504040204" pitchFamily="50" charset="-128"/>
                  <a:ea typeface="メイリオ" panose="020B0604030504040204" pitchFamily="50" charset="-128"/>
                </a:rPr>
                <a:t>⑤</a:t>
              </a:r>
              <a:endParaRPr kumimoji="1" lang="ja-JP" altLang="en-US" sz="1600" b="0" i="0" u="none" strike="noStrike" kern="1200" cap="none" spc="0" normalizeH="0" baseline="0" noProof="0" dirty="0">
                <a:ln>
                  <a:noFill/>
                </a:ln>
                <a:solidFill>
                  <a:srgbClr val="FF0000"/>
                </a:solidFill>
                <a:effectLst/>
                <a:uLnTx/>
                <a:uFillTx/>
                <a:latin typeface="メイリオ" panose="020B0604030504040204" pitchFamily="50" charset="-128"/>
                <a:ea typeface="メイリオ" panose="020B0604030504040204" pitchFamily="50" charset="-128"/>
                <a:cs typeface="+mn-cs"/>
              </a:endParaRPr>
            </a:p>
          </p:txBody>
        </p:sp>
      </p:grpSp>
      <p:sp>
        <p:nvSpPr>
          <p:cNvPr id="2" name="テキスト ボックス 447">
            <a:extLst>
              <a:ext uri="{FF2B5EF4-FFF2-40B4-BE49-F238E27FC236}">
                <a16:creationId xmlns:a16="http://schemas.microsoft.com/office/drawing/2014/main" id="{B53285BF-02C2-5B66-C136-85A5193A72FF}"/>
              </a:ext>
            </a:extLst>
          </p:cNvPr>
          <p:cNvSpPr txBox="1"/>
          <p:nvPr/>
        </p:nvSpPr>
        <p:spPr>
          <a:xfrm>
            <a:off x="3427702" y="4911250"/>
            <a:ext cx="1704313" cy="215444"/>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p>
            <a:pPr marR="66675"/>
            <a:r>
              <a:rPr lang="ja-JP" sz="800" kern="100" dirty="0">
                <a:effectLst/>
                <a:ea typeface="ＭＳ 明朝" panose="02020609040205080304" pitchFamily="17" charset="-128"/>
                <a:cs typeface="Arial" panose="020B0604020202020204" pitchFamily="34" charset="0"/>
              </a:rPr>
              <a:t>検索結果：</a:t>
            </a:r>
            <a:r>
              <a:rPr lang="en-US" sz="800" kern="100" dirty="0">
                <a:effectLst/>
                <a:ea typeface="ＭＳ 明朝" panose="02020609040205080304" pitchFamily="17" charset="-128"/>
                <a:cs typeface="Arial" panose="020B0604020202020204" pitchFamily="34" charset="0"/>
              </a:rPr>
              <a:t>10</a:t>
            </a:r>
            <a:r>
              <a:rPr lang="ja-JP" sz="800" kern="100" dirty="0">
                <a:effectLst/>
                <a:ea typeface="ＭＳ 明朝" panose="02020609040205080304" pitchFamily="17" charset="-128"/>
                <a:cs typeface="Arial" panose="020B0604020202020204" pitchFamily="34" charset="0"/>
              </a:rPr>
              <a:t>件中</a:t>
            </a:r>
            <a:r>
              <a:rPr lang="ja-JP" sz="800" kern="100" dirty="0">
                <a:effectLst/>
                <a:latin typeface="Meiryo UI" panose="020B0604030504040204" pitchFamily="50" charset="-128"/>
                <a:ea typeface="Century" panose="02040604050505020304" pitchFamily="18" charset="0"/>
                <a:cs typeface="Arial" panose="020B0604020202020204" pitchFamily="34" charset="0"/>
              </a:rPr>
              <a:t> </a:t>
            </a:r>
            <a:r>
              <a:rPr lang="en-US" sz="800" kern="100" dirty="0">
                <a:effectLst/>
                <a:ea typeface="ＭＳ 明朝" panose="02020609040205080304" pitchFamily="17" charset="-128"/>
                <a:cs typeface="Arial" panose="020B0604020202020204" pitchFamily="34" charset="0"/>
              </a:rPr>
              <a:t>1-10</a:t>
            </a:r>
            <a:r>
              <a:rPr lang="ja-JP" sz="800" kern="100" dirty="0">
                <a:effectLst/>
                <a:ea typeface="ＭＳ 明朝" panose="02020609040205080304" pitchFamily="17" charset="-128"/>
                <a:cs typeface="Arial" panose="020B0604020202020204" pitchFamily="34" charset="0"/>
              </a:rPr>
              <a:t>件を表示</a:t>
            </a:r>
            <a:endParaRPr lang="ja-JP" sz="800" kern="100" dirty="0">
              <a:effectLst/>
              <a:latin typeface="Meiryo UI" panose="020B0604030504040204" pitchFamily="50" charset="-128"/>
              <a:ea typeface="Meiryo UI" panose="020B0604030504040204" pitchFamily="50" charset="-128"/>
              <a:cs typeface="Meiryo UI" panose="020B0604030504040204" pitchFamily="50" charset="-128"/>
            </a:endParaRPr>
          </a:p>
        </p:txBody>
      </p:sp>
      <p:sp>
        <p:nvSpPr>
          <p:cNvPr id="18" name="テキスト ボックス 448">
            <a:extLst>
              <a:ext uri="{FF2B5EF4-FFF2-40B4-BE49-F238E27FC236}">
                <a16:creationId xmlns:a16="http://schemas.microsoft.com/office/drawing/2014/main" id="{8482D081-9DE3-E15F-C883-309B15195BB3}"/>
              </a:ext>
            </a:extLst>
          </p:cNvPr>
          <p:cNvSpPr txBox="1"/>
          <p:nvPr/>
        </p:nvSpPr>
        <p:spPr>
          <a:xfrm>
            <a:off x="4968614" y="4907433"/>
            <a:ext cx="713657" cy="215444"/>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p>
            <a:pPr marR="66675"/>
            <a:r>
              <a:rPr lang="en-US" sz="800" kern="100" dirty="0">
                <a:effectLst/>
                <a:ea typeface="ＭＳ 明朝" panose="02020609040205080304" pitchFamily="17" charset="-128"/>
                <a:cs typeface="Arial" panose="020B0604020202020204" pitchFamily="34" charset="0"/>
              </a:rPr>
              <a:t>0</a:t>
            </a:r>
            <a:r>
              <a:rPr lang="ja-JP" sz="800" kern="100" dirty="0">
                <a:effectLst/>
                <a:ea typeface="ＭＳ 明朝" panose="02020609040205080304" pitchFamily="17" charset="-128"/>
                <a:cs typeface="Arial" panose="020B0604020202020204" pitchFamily="34" charset="0"/>
              </a:rPr>
              <a:t>件選択中</a:t>
            </a:r>
            <a:endParaRPr lang="ja-JP" sz="800" kern="100" dirty="0">
              <a:effectLst/>
              <a:latin typeface="Meiryo UI" panose="020B0604030504040204" pitchFamily="50" charset="-128"/>
              <a:ea typeface="Meiryo UI" panose="020B0604030504040204" pitchFamily="50" charset="-128"/>
              <a:cs typeface="Meiryo UI" panose="020B0604030504040204" pitchFamily="50" charset="-128"/>
            </a:endParaRPr>
          </a:p>
        </p:txBody>
      </p:sp>
    </p:spTree>
    <p:extLst>
      <p:ext uri="{BB962C8B-B14F-4D97-AF65-F5344CB8AC3E}">
        <p14:creationId xmlns:p14="http://schemas.microsoft.com/office/powerpoint/2010/main" val="9399241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図 17">
            <a:extLst>
              <a:ext uri="{FF2B5EF4-FFF2-40B4-BE49-F238E27FC236}">
                <a16:creationId xmlns:a16="http://schemas.microsoft.com/office/drawing/2014/main" id="{1917FB98-D1B2-F0CF-D61C-736903997E1F}"/>
              </a:ext>
            </a:extLst>
          </p:cNvPr>
          <p:cNvPicPr>
            <a:picLocks noChangeAspect="1"/>
          </p:cNvPicPr>
          <p:nvPr/>
        </p:nvPicPr>
        <p:blipFill>
          <a:blip r:embed="rId2"/>
          <a:stretch>
            <a:fillRect/>
          </a:stretch>
        </p:blipFill>
        <p:spPr>
          <a:xfrm>
            <a:off x="2456142" y="2674832"/>
            <a:ext cx="5108941" cy="2579492"/>
          </a:xfrm>
          <a:prstGeom prst="rect">
            <a:avLst/>
          </a:prstGeom>
          <a:ln>
            <a:solidFill>
              <a:schemeClr val="tx1"/>
            </a:solidFill>
          </a:ln>
        </p:spPr>
      </p:pic>
      <p:sp>
        <p:nvSpPr>
          <p:cNvPr id="6" name="コンテンツ プレースホルダー 5"/>
          <p:cNvSpPr>
            <a:spLocks noGrp="1"/>
          </p:cNvSpPr>
          <p:nvPr>
            <p:ph idx="1"/>
          </p:nvPr>
        </p:nvSpPr>
        <p:spPr>
          <a:xfrm>
            <a:off x="438150" y="908962"/>
            <a:ext cx="8526338" cy="4135227"/>
          </a:xfrm>
        </p:spPr>
        <p:txBody>
          <a:bodyPr>
            <a:normAutofit/>
          </a:bodyPr>
          <a:lstStyle/>
          <a:p>
            <a:pPr>
              <a:spcBef>
                <a:spcPts val="300"/>
              </a:spcBef>
              <a:buFont typeface="Wingdings" panose="05000000000000000000" pitchFamily="2" charset="2"/>
              <a:buChar char="l"/>
            </a:pPr>
            <a:r>
              <a:rPr lang="ja-JP" altLang="en-US" sz="1200" dirty="0"/>
              <a:t>「</a:t>
            </a:r>
            <a:r>
              <a:rPr lang="en-US" altLang="zh-TW" sz="1200" dirty="0"/>
              <a:t>PIM</a:t>
            </a:r>
            <a:r>
              <a:rPr lang="zh-TW" altLang="en-US" sz="1200" dirty="0"/>
              <a:t>製品情報一括登録</a:t>
            </a:r>
            <a:r>
              <a:rPr lang="ja-JP" altLang="en-US" sz="1200" dirty="0"/>
              <a:t>」画面で、一括登録対象の製品情報を指定するファイルを取得します。</a:t>
            </a:r>
            <a:endParaRPr lang="en-US" altLang="ja-JP" sz="1200" dirty="0"/>
          </a:p>
          <a:p>
            <a:pPr marL="1526778" lvl="3" indent="-342900">
              <a:spcBef>
                <a:spcPts val="300"/>
              </a:spcBef>
              <a:buFont typeface="+mj-ea"/>
              <a:buAutoNum type="circleNumDbPlain"/>
            </a:pPr>
            <a:r>
              <a:rPr lang="ja-JP" altLang="en-US" sz="1200" dirty="0"/>
              <a:t>「</a:t>
            </a:r>
            <a:r>
              <a:rPr lang="en-US" altLang="ja-JP" sz="1200" dirty="0"/>
              <a:t>PIM</a:t>
            </a:r>
            <a:r>
              <a:rPr lang="ja-JP" altLang="en-US" sz="1200" dirty="0"/>
              <a:t>製品情報取得」画面で、「インポートファイルをダウンロード」ボタンをクリックし、 </a:t>
            </a:r>
            <a:r>
              <a:rPr lang="en-US" altLang="ja-JP" sz="1200" dirty="0"/>
              <a:t>_</a:t>
            </a:r>
            <a:r>
              <a:rPr lang="ja-JP" altLang="en-US" sz="1200" dirty="0"/>
              <a:t>「</a:t>
            </a:r>
            <a:r>
              <a:rPr lang="en-US" altLang="ja-JP" sz="1200" dirty="0"/>
              <a:t>PIM</a:t>
            </a:r>
            <a:r>
              <a:rPr lang="ja-JP" altLang="en-US" sz="1200" dirty="0"/>
              <a:t>製品情報一括登録」インポート用</a:t>
            </a:r>
            <a:r>
              <a:rPr lang="en-US" altLang="ja-JP" sz="1200" dirty="0"/>
              <a:t>Excel</a:t>
            </a:r>
            <a:r>
              <a:rPr lang="ja-JP" altLang="en-US" sz="1200" dirty="0"/>
              <a:t>データファイルをダウンロードします。</a:t>
            </a:r>
            <a:endParaRPr lang="en-US" altLang="ja-JP" sz="1200" dirty="0"/>
          </a:p>
          <a:p>
            <a:pPr marL="1526778" lvl="3" indent="-342900">
              <a:spcBef>
                <a:spcPts val="300"/>
              </a:spcBef>
              <a:buFont typeface="+mj-lt"/>
              <a:buAutoNum type="circleNumDbPlain"/>
            </a:pPr>
            <a:endParaRPr kumimoji="1" lang="en-US" altLang="ja-JP" sz="1200" dirty="0"/>
          </a:p>
          <a:p>
            <a:pPr marL="539353" lvl="1" indent="-342900">
              <a:spcBef>
                <a:spcPts val="300"/>
              </a:spcBef>
              <a:buFont typeface="+mj-lt"/>
              <a:buAutoNum type="circleNumDbPlain"/>
            </a:pPr>
            <a:endParaRPr kumimoji="1" lang="en-US" altLang="ja-JP" sz="1200" dirty="0"/>
          </a:p>
        </p:txBody>
      </p:sp>
      <p:sp>
        <p:nvSpPr>
          <p:cNvPr id="24" name="タイトル 1">
            <a:extLst>
              <a:ext uri="{FF2B5EF4-FFF2-40B4-BE49-F238E27FC236}">
                <a16:creationId xmlns:a16="http://schemas.microsoft.com/office/drawing/2014/main" id="{56530F86-A677-4C8B-8F74-0CC3E0BFE3A3}"/>
              </a:ext>
            </a:extLst>
          </p:cNvPr>
          <p:cNvSpPr txBox="1">
            <a:spLocks/>
          </p:cNvSpPr>
          <p:nvPr/>
        </p:nvSpPr>
        <p:spPr>
          <a:xfrm>
            <a:off x="1567887" y="279558"/>
            <a:ext cx="6971433" cy="490066"/>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kumimoji="1" sz="3200" b="1"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1" lang="en-US" altLang="ja-JP" sz="1800" b="1"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rPr>
              <a:t>2.6</a:t>
            </a:r>
            <a:r>
              <a:rPr lang="ja-JP" altLang="en-US" sz="1800" dirty="0">
                <a:solidFill>
                  <a:prstClr val="black"/>
                </a:solidFill>
              </a:rPr>
              <a:t> </a:t>
            </a:r>
            <a:r>
              <a:rPr kumimoji="1" lang="ja-JP" altLang="en-US" sz="1800" dirty="0">
                <a:latin typeface="メイリオ" panose="020B0604030504040204" pitchFamily="50" charset="-128"/>
                <a:ea typeface="メイリオ" panose="020B0604030504040204" pitchFamily="50" charset="-128"/>
              </a:rPr>
              <a:t>製品情報登録　大量の製品情報の一括登録</a:t>
            </a:r>
            <a:endParaRPr kumimoji="1" lang="ja-JP" altLang="en-US" sz="1800" b="1"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endParaRPr>
          </a:p>
        </p:txBody>
      </p:sp>
      <p:sp>
        <p:nvSpPr>
          <p:cNvPr id="3" name="スライド番号プレースホルダー 2">
            <a:extLst>
              <a:ext uri="{FF2B5EF4-FFF2-40B4-BE49-F238E27FC236}">
                <a16:creationId xmlns:a16="http://schemas.microsoft.com/office/drawing/2014/main" id="{29253EFF-8FFE-4820-A72B-1C785B3DA8C1}"/>
              </a:ext>
            </a:extLst>
          </p:cNvPr>
          <p:cNvSpPr>
            <a:spLocks noGrp="1"/>
          </p:cNvSpPr>
          <p:nvPr>
            <p:ph type="sldNum" sz="quarter" idx="12"/>
          </p:nvPr>
        </p:nvSpPr>
        <p:spPr/>
        <p:txBody>
          <a:bodyPr/>
          <a:lstStyle/>
          <a:p>
            <a:fld id="{AAEC5578-235D-485F-9B50-9803794400B3}" type="slidenum">
              <a:rPr lang="ja-JP" altLang="en-US" smtClean="0"/>
              <a:pPr/>
              <a:t>14</a:t>
            </a:fld>
            <a:endParaRPr lang="ja-JP" altLang="en-US" dirty="0"/>
          </a:p>
        </p:txBody>
      </p:sp>
      <p:grpSp>
        <p:nvGrpSpPr>
          <p:cNvPr id="23" name="グループ化 22">
            <a:extLst>
              <a:ext uri="{FF2B5EF4-FFF2-40B4-BE49-F238E27FC236}">
                <a16:creationId xmlns:a16="http://schemas.microsoft.com/office/drawing/2014/main" id="{EDDDFEA8-CE9F-4FE3-BC99-C9A12319CB5F}"/>
              </a:ext>
            </a:extLst>
          </p:cNvPr>
          <p:cNvGrpSpPr/>
          <p:nvPr/>
        </p:nvGrpSpPr>
        <p:grpSpPr>
          <a:xfrm>
            <a:off x="114300" y="2316240"/>
            <a:ext cx="2011680" cy="4468521"/>
            <a:chOff x="114300" y="2316240"/>
            <a:chExt cx="2011680" cy="4468521"/>
          </a:xfrm>
        </p:grpSpPr>
        <p:sp>
          <p:nvSpPr>
            <p:cNvPr id="25" name="正方形/長方形 24">
              <a:extLst>
                <a:ext uri="{FF2B5EF4-FFF2-40B4-BE49-F238E27FC236}">
                  <a16:creationId xmlns:a16="http://schemas.microsoft.com/office/drawing/2014/main" id="{42FBC265-BA53-4768-9E8E-4EB7DBC950B2}"/>
                </a:ext>
              </a:extLst>
            </p:cNvPr>
            <p:cNvSpPr/>
            <p:nvPr/>
          </p:nvSpPr>
          <p:spPr>
            <a:xfrm>
              <a:off x="216013" y="3054989"/>
              <a:ext cx="1800000" cy="396000"/>
            </a:xfrm>
            <a:prstGeom prst="rect">
              <a:avLst/>
            </a:prstGeom>
            <a:ln/>
          </p:spPr>
          <p:style>
            <a:lnRef idx="1">
              <a:schemeClr val="accent3"/>
            </a:lnRef>
            <a:fillRef idx="2">
              <a:schemeClr val="accent3"/>
            </a:fillRef>
            <a:effectRef idx="1">
              <a:schemeClr val="accent3"/>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en-US" altLang="ja-JP"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lvl="0" indent="-266700" algn="ctr">
                <a:defRPr/>
              </a:pPr>
              <a:r>
                <a:rPr lang="ja-JP" altLang="en-US" sz="1000" dirty="0">
                  <a:solidFill>
                    <a:prstClr val="black"/>
                  </a:solidFill>
                  <a:latin typeface="メイリオ" panose="020B0604030504040204" pitchFamily="50" charset="-128"/>
                  <a:ea typeface="メイリオ" panose="020B0604030504040204" pitchFamily="50" charset="-128"/>
                </a:rPr>
                <a:t>製品表示情報一覧で検索／</a:t>
              </a:r>
              <a:br>
                <a:rPr lang="en-US" altLang="ja-JP" sz="1000" dirty="0">
                  <a:solidFill>
                    <a:prstClr val="black"/>
                  </a:solidFill>
                  <a:latin typeface="メイリオ" panose="020B0604030504040204" pitchFamily="50" charset="-128"/>
                  <a:ea typeface="メイリオ" panose="020B0604030504040204" pitchFamily="50" charset="-128"/>
                </a:rPr>
              </a:br>
              <a:r>
                <a:rPr lang="en-US" altLang="ja-JP" sz="1000" dirty="0">
                  <a:solidFill>
                    <a:prstClr val="black"/>
                  </a:solidFill>
                  <a:latin typeface="メイリオ" panose="020B0604030504040204" pitchFamily="50" charset="-128"/>
                  <a:ea typeface="メイリオ" panose="020B0604030504040204" pitchFamily="50" charset="-128"/>
                </a:rPr>
                <a:t>PIM</a:t>
              </a:r>
              <a:r>
                <a:rPr lang="ja-JP" altLang="en-US" sz="1000" dirty="0">
                  <a:solidFill>
                    <a:prstClr val="black"/>
                  </a:solidFill>
                  <a:latin typeface="メイリオ" panose="020B0604030504040204" pitchFamily="50" charset="-128"/>
                  <a:ea typeface="メイリオ" panose="020B0604030504040204" pitchFamily="50" charset="-128"/>
                </a:rPr>
                <a:t>製品情報取得を選択</a:t>
              </a:r>
            </a:p>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26" name="正方形/長方形 25">
              <a:extLst>
                <a:ext uri="{FF2B5EF4-FFF2-40B4-BE49-F238E27FC236}">
                  <a16:creationId xmlns:a16="http://schemas.microsoft.com/office/drawing/2014/main" id="{115FFC66-61F6-4EA5-B6F2-63945FAE15B5}"/>
                </a:ext>
              </a:extLst>
            </p:cNvPr>
            <p:cNvSpPr/>
            <p:nvPr/>
          </p:nvSpPr>
          <p:spPr>
            <a:xfrm>
              <a:off x="216013" y="3684770"/>
              <a:ext cx="1800000" cy="396000"/>
            </a:xfrm>
            <a:prstGeom prst="rect">
              <a:avLst/>
            </a:prstGeom>
            <a:ln/>
          </p:spPr>
          <p:style>
            <a:lnRef idx="1">
              <a:schemeClr val="accent6"/>
            </a:lnRef>
            <a:fillRef idx="2">
              <a:schemeClr val="accent6"/>
            </a:fillRef>
            <a:effectRef idx="1">
              <a:schemeClr val="accent6"/>
            </a:effectRef>
            <a:fontRef idx="minor">
              <a:schemeClr val="dk1"/>
            </a:fontRef>
          </p:style>
          <p:txBody>
            <a:bodyPr lIns="0" rIns="0" rtlCol="0" anchor="ctr"/>
            <a:lstStyle/>
            <a:p>
              <a:pPr indent="-266700" algn="ctr"/>
              <a:r>
                <a:rPr lang="en-US" altLang="ja-JP" sz="1000" dirty="0">
                  <a:solidFill>
                    <a:prstClr val="black"/>
                  </a:solidFill>
                  <a:latin typeface="メイリオ" panose="020B0604030504040204" pitchFamily="50" charset="-128"/>
                  <a:ea typeface="メイリオ" panose="020B0604030504040204" pitchFamily="50" charset="-128"/>
                </a:rPr>
                <a:t>PIM</a:t>
              </a:r>
              <a:r>
                <a:rPr lang="ja-JP" altLang="en-US" sz="1000" dirty="0">
                  <a:solidFill>
                    <a:prstClr val="black"/>
                  </a:solidFill>
                  <a:latin typeface="メイリオ" panose="020B0604030504040204" pitchFamily="50" charset="-128"/>
                  <a:ea typeface="メイリオ" panose="020B0604030504040204" pitchFamily="50" charset="-128"/>
                </a:rPr>
                <a:t>製品情報取得で</a:t>
              </a:r>
              <a:br>
                <a:rPr lang="en-US" altLang="ja-JP" sz="1000" dirty="0">
                  <a:solidFill>
                    <a:prstClr val="black"/>
                  </a:solidFill>
                  <a:latin typeface="メイリオ" panose="020B0604030504040204" pitchFamily="50" charset="-128"/>
                  <a:ea typeface="メイリオ" panose="020B0604030504040204" pitchFamily="50" charset="-128"/>
                </a:rPr>
              </a:br>
              <a:r>
                <a:rPr lang="ja-JP" altLang="en-US" sz="1000" dirty="0">
                  <a:solidFill>
                    <a:prstClr val="black"/>
                  </a:solidFill>
                  <a:latin typeface="メイリオ" panose="020B0604030504040204" pitchFamily="50" charset="-128"/>
                  <a:ea typeface="メイリオ" panose="020B0604030504040204" pitchFamily="50" charset="-128"/>
                </a:rPr>
                <a:t>新製品情報を追加登録</a:t>
              </a:r>
            </a:p>
          </p:txBody>
        </p:sp>
        <p:grpSp>
          <p:nvGrpSpPr>
            <p:cNvPr id="27" name="グループ化 26">
              <a:extLst>
                <a:ext uri="{FF2B5EF4-FFF2-40B4-BE49-F238E27FC236}">
                  <a16:creationId xmlns:a16="http://schemas.microsoft.com/office/drawing/2014/main" id="{97722AA3-5804-4809-84A5-ADFE1731A6A1}"/>
                </a:ext>
              </a:extLst>
            </p:cNvPr>
            <p:cNvGrpSpPr/>
            <p:nvPr/>
          </p:nvGrpSpPr>
          <p:grpSpPr>
            <a:xfrm>
              <a:off x="114300" y="2316240"/>
              <a:ext cx="2011680" cy="4468521"/>
              <a:chOff x="114300" y="2316240"/>
              <a:chExt cx="2011680" cy="4468521"/>
            </a:xfrm>
          </p:grpSpPr>
          <p:sp>
            <p:nvSpPr>
              <p:cNvPr id="28" name="正方形/長方形 27">
                <a:extLst>
                  <a:ext uri="{FF2B5EF4-FFF2-40B4-BE49-F238E27FC236}">
                    <a16:creationId xmlns:a16="http://schemas.microsoft.com/office/drawing/2014/main" id="{3075FE24-ED80-4091-A111-48C953CC1A50}"/>
                  </a:ext>
                </a:extLst>
              </p:cNvPr>
              <p:cNvSpPr/>
              <p:nvPr/>
            </p:nvSpPr>
            <p:spPr>
              <a:xfrm>
                <a:off x="230301" y="2583496"/>
                <a:ext cx="1800000" cy="252000"/>
              </a:xfrm>
              <a:prstGeom prst="rect">
                <a:avLst/>
              </a:prstGeom>
              <a:ln/>
            </p:spPr>
            <p:style>
              <a:lnRef idx="1">
                <a:schemeClr val="accent3"/>
              </a:lnRef>
              <a:fillRef idx="2">
                <a:schemeClr val="accent3"/>
              </a:fillRef>
              <a:effectRef idx="1">
                <a:schemeClr val="accent3"/>
              </a:effectRef>
              <a:fontRef idx="minor">
                <a:schemeClr val="dk1"/>
              </a:fontRef>
            </p:style>
            <p:txBody>
              <a:bodyPr lIns="0" rIns="0" rtlCol="0" anchor="ctr"/>
              <a:lstStyle/>
              <a:p>
                <a:pPr indent="-266700" algn="ctr"/>
                <a:r>
                  <a:rPr lang="ja-JP" altLang="en-US" sz="1000" dirty="0">
                    <a:solidFill>
                      <a:prstClr val="black"/>
                    </a:solidFill>
                    <a:latin typeface="メイリオ" panose="020B0604030504040204" pitchFamily="50" charset="-128"/>
                    <a:ea typeface="メイリオ" panose="020B0604030504040204" pitchFamily="50" charset="-128"/>
                  </a:rPr>
                  <a:t>メニュー選択</a:t>
                </a:r>
              </a:p>
            </p:txBody>
          </p:sp>
          <p:grpSp>
            <p:nvGrpSpPr>
              <p:cNvPr id="29" name="グループ化 28">
                <a:extLst>
                  <a:ext uri="{FF2B5EF4-FFF2-40B4-BE49-F238E27FC236}">
                    <a16:creationId xmlns:a16="http://schemas.microsoft.com/office/drawing/2014/main" id="{2ED1A484-7EAA-404B-AC05-EAA9D69D151A}"/>
                  </a:ext>
                </a:extLst>
              </p:cNvPr>
              <p:cNvGrpSpPr/>
              <p:nvPr/>
            </p:nvGrpSpPr>
            <p:grpSpPr>
              <a:xfrm>
                <a:off x="114300" y="2316240"/>
                <a:ext cx="2011680" cy="4468521"/>
                <a:chOff x="114300" y="2316240"/>
                <a:chExt cx="2011680" cy="4468521"/>
              </a:xfrm>
            </p:grpSpPr>
            <p:sp>
              <p:nvSpPr>
                <p:cNvPr id="30" name="正方形/長方形 29">
                  <a:extLst>
                    <a:ext uri="{FF2B5EF4-FFF2-40B4-BE49-F238E27FC236}">
                      <a16:creationId xmlns:a16="http://schemas.microsoft.com/office/drawing/2014/main" id="{E889213E-E0A7-4221-9CD0-BECE637ADBFC}"/>
                    </a:ext>
                  </a:extLst>
                </p:cNvPr>
                <p:cNvSpPr/>
                <p:nvPr/>
              </p:nvSpPr>
              <p:spPr>
                <a:xfrm>
                  <a:off x="216013" y="4300263"/>
                  <a:ext cx="1800000" cy="396000"/>
                </a:xfrm>
                <a:prstGeom prst="rect">
                  <a:avLst/>
                </a:prstGeom>
                <a:ln/>
              </p:spPr>
              <p:style>
                <a:lnRef idx="1">
                  <a:schemeClr val="accent3"/>
                </a:lnRef>
                <a:fillRef idx="2">
                  <a:schemeClr val="accent3"/>
                </a:fillRef>
                <a:effectRef idx="1">
                  <a:schemeClr val="accent3"/>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en-US" altLang="ja-JP"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marL="0" marR="0" lvl="0" indent="-266700" algn="ctr" defTabSz="914400" rtl="0" eaLnBrk="1" fontAlgn="auto" latinLnBrk="0" hangingPunct="1">
                    <a:lnSpc>
                      <a:spcPct val="100000"/>
                    </a:lnSpc>
                    <a:spcBef>
                      <a:spcPts val="0"/>
                    </a:spcBef>
                    <a:spcAft>
                      <a:spcPts val="0"/>
                    </a:spcAft>
                    <a:buClrTx/>
                    <a:buSzTx/>
                    <a:buFontTx/>
                    <a:buNone/>
                    <a:tabLst/>
                    <a:defRPr/>
                  </a:pPr>
                  <a:r>
                    <a:rPr lang="ja-JP" altLang="en-US" sz="1000" dirty="0">
                      <a:solidFill>
                        <a:prstClr val="black"/>
                      </a:solidFill>
                      <a:latin typeface="メイリオ" panose="020B0604030504040204" pitchFamily="50" charset="-128"/>
                      <a:ea typeface="メイリオ" panose="020B0604030504040204" pitchFamily="50" charset="-128"/>
                    </a:rPr>
                    <a:t>製品</a:t>
                  </a:r>
                  <a:r>
                    <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表示情報一覧で検索／</a:t>
                  </a:r>
                  <a:br>
                    <a:rPr kumimoji="1" lang="en-US" altLang="ja-JP"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br>
                  <a:r>
                    <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データファイルエクスポート</a:t>
                  </a:r>
                </a:p>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grpSp>
              <p:nvGrpSpPr>
                <p:cNvPr id="31" name="グループ化 30">
                  <a:extLst>
                    <a:ext uri="{FF2B5EF4-FFF2-40B4-BE49-F238E27FC236}">
                      <a16:creationId xmlns:a16="http://schemas.microsoft.com/office/drawing/2014/main" id="{32469B8C-FCB9-4105-8905-41AB162F2369}"/>
                    </a:ext>
                  </a:extLst>
                </p:cNvPr>
                <p:cNvGrpSpPr/>
                <p:nvPr/>
              </p:nvGrpSpPr>
              <p:grpSpPr>
                <a:xfrm>
                  <a:off x="114300" y="2316240"/>
                  <a:ext cx="2011680" cy="4468521"/>
                  <a:chOff x="114300" y="2316240"/>
                  <a:chExt cx="2011680" cy="4468521"/>
                </a:xfrm>
              </p:grpSpPr>
              <p:sp>
                <p:nvSpPr>
                  <p:cNvPr id="32" name="角丸四角形 39">
                    <a:extLst>
                      <a:ext uri="{FF2B5EF4-FFF2-40B4-BE49-F238E27FC236}">
                        <a16:creationId xmlns:a16="http://schemas.microsoft.com/office/drawing/2014/main" id="{1439D80C-8774-477A-AF7E-9C4A0547B2D8}"/>
                      </a:ext>
                    </a:extLst>
                  </p:cNvPr>
                  <p:cNvSpPr/>
                  <p:nvPr/>
                </p:nvSpPr>
                <p:spPr>
                  <a:xfrm>
                    <a:off x="114300" y="2433450"/>
                    <a:ext cx="2011680" cy="3264211"/>
                  </a:xfrm>
                  <a:prstGeom prst="roundRect">
                    <a:avLst>
                      <a:gd name="adj" fmla="val 8069"/>
                    </a:avLst>
                  </a:prstGeom>
                  <a:noFill/>
                  <a:ln w="9525">
                    <a:solidFill>
                      <a:srgbClr val="C00000"/>
                    </a:solidFill>
                    <a:prstDash val="sysDash"/>
                  </a:ln>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33" name="下矢印 40">
                    <a:extLst>
                      <a:ext uri="{FF2B5EF4-FFF2-40B4-BE49-F238E27FC236}">
                        <a16:creationId xmlns:a16="http://schemas.microsoft.com/office/drawing/2014/main" id="{D3EB506D-3A2D-41F6-9A99-056755BBD16B}"/>
                      </a:ext>
                    </a:extLst>
                  </p:cNvPr>
                  <p:cNvSpPr/>
                  <p:nvPr/>
                </p:nvSpPr>
                <p:spPr>
                  <a:xfrm>
                    <a:off x="991888" y="5726236"/>
                    <a:ext cx="252000" cy="216000"/>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34" name="下矢印 41">
                    <a:extLst>
                      <a:ext uri="{FF2B5EF4-FFF2-40B4-BE49-F238E27FC236}">
                        <a16:creationId xmlns:a16="http://schemas.microsoft.com/office/drawing/2014/main" id="{20A51142-F75D-45A8-8456-D2620596F077}"/>
                      </a:ext>
                    </a:extLst>
                  </p:cNvPr>
                  <p:cNvSpPr/>
                  <p:nvPr/>
                </p:nvSpPr>
                <p:spPr>
                  <a:xfrm>
                    <a:off x="991888" y="6262818"/>
                    <a:ext cx="252000" cy="216000"/>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35" name="角丸四角形 42">
                    <a:extLst>
                      <a:ext uri="{FF2B5EF4-FFF2-40B4-BE49-F238E27FC236}">
                        <a16:creationId xmlns:a16="http://schemas.microsoft.com/office/drawing/2014/main" id="{E0B49C3A-26FE-4294-86AA-4AC7E7BD2F9E}"/>
                      </a:ext>
                    </a:extLst>
                  </p:cNvPr>
                  <p:cNvSpPr/>
                  <p:nvPr/>
                </p:nvSpPr>
                <p:spPr>
                  <a:xfrm>
                    <a:off x="667888" y="6518361"/>
                    <a:ext cx="900000" cy="266400"/>
                  </a:xfrm>
                  <a:prstGeom prst="roundRect">
                    <a:avLst/>
                  </a:prstGeom>
                  <a:ln>
                    <a:solidFill>
                      <a:srgbClr val="00B050"/>
                    </a:solidFill>
                  </a:ln>
                </p:spPr>
                <p:style>
                  <a:lnRef idx="2">
                    <a:schemeClr val="accent1"/>
                  </a:lnRef>
                  <a:fillRef idx="1">
                    <a:schemeClr val="lt1"/>
                  </a:fillRef>
                  <a:effectRef idx="0">
                    <a:schemeClr val="accent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承認・公開</a:t>
                    </a:r>
                  </a:p>
                </p:txBody>
              </p:sp>
              <p:sp>
                <p:nvSpPr>
                  <p:cNvPr id="36" name="角丸四角形 43">
                    <a:extLst>
                      <a:ext uri="{FF2B5EF4-FFF2-40B4-BE49-F238E27FC236}">
                        <a16:creationId xmlns:a16="http://schemas.microsoft.com/office/drawing/2014/main" id="{6A3CEA02-DCEC-4A44-9EED-9C53913C9E8B}"/>
                      </a:ext>
                    </a:extLst>
                  </p:cNvPr>
                  <p:cNvSpPr/>
                  <p:nvPr/>
                </p:nvSpPr>
                <p:spPr>
                  <a:xfrm>
                    <a:off x="675190" y="5977132"/>
                    <a:ext cx="900000" cy="266400"/>
                  </a:xfrm>
                  <a:prstGeom prst="roundRect">
                    <a:avLst/>
                  </a:prstGeom>
                  <a:ln/>
                </p:spPr>
                <p:style>
                  <a:lnRef idx="2">
                    <a:schemeClr val="accent1"/>
                  </a:lnRef>
                  <a:fillRef idx="1">
                    <a:schemeClr val="lt1"/>
                  </a:fillRef>
                  <a:effectRef idx="0">
                    <a:schemeClr val="accent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申請</a:t>
                    </a:r>
                  </a:p>
                </p:txBody>
              </p:sp>
              <p:sp>
                <p:nvSpPr>
                  <p:cNvPr id="37" name="下矢印 51">
                    <a:extLst>
                      <a:ext uri="{FF2B5EF4-FFF2-40B4-BE49-F238E27FC236}">
                        <a16:creationId xmlns:a16="http://schemas.microsoft.com/office/drawing/2014/main" id="{6DE405EF-AB0D-4911-BB8F-90044F2A0193}"/>
                      </a:ext>
                    </a:extLst>
                  </p:cNvPr>
                  <p:cNvSpPr/>
                  <p:nvPr/>
                </p:nvSpPr>
                <p:spPr>
                  <a:xfrm>
                    <a:off x="990013" y="4099746"/>
                    <a:ext cx="252000" cy="176705"/>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38" name="正方形/長方形 37">
                    <a:extLst>
                      <a:ext uri="{FF2B5EF4-FFF2-40B4-BE49-F238E27FC236}">
                        <a16:creationId xmlns:a16="http://schemas.microsoft.com/office/drawing/2014/main" id="{D097BC8D-CB65-4119-BD8D-84187286D1B7}"/>
                      </a:ext>
                    </a:extLst>
                  </p:cNvPr>
                  <p:cNvSpPr/>
                  <p:nvPr/>
                </p:nvSpPr>
                <p:spPr>
                  <a:xfrm>
                    <a:off x="216013" y="4921612"/>
                    <a:ext cx="1800000" cy="252000"/>
                  </a:xfrm>
                  <a:prstGeom prst="rect">
                    <a:avLst/>
                  </a:prstGeom>
                  <a:ln/>
                </p:spPr>
                <p:style>
                  <a:lnRef idx="1">
                    <a:schemeClr val="accent3"/>
                  </a:lnRef>
                  <a:fillRef idx="2">
                    <a:schemeClr val="accent3"/>
                  </a:fillRef>
                  <a:effectRef idx="1">
                    <a:schemeClr val="accent3"/>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データファイル</a:t>
                    </a:r>
                    <a:r>
                      <a:rPr kumimoji="1" lang="en-US" altLang="ja-JP"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Excel</a:t>
                    </a:r>
                    <a:r>
                      <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編集</a:t>
                    </a:r>
                  </a:p>
                </p:txBody>
              </p:sp>
              <p:sp>
                <p:nvSpPr>
                  <p:cNvPr id="39" name="下矢印 54">
                    <a:extLst>
                      <a:ext uri="{FF2B5EF4-FFF2-40B4-BE49-F238E27FC236}">
                        <a16:creationId xmlns:a16="http://schemas.microsoft.com/office/drawing/2014/main" id="{0F5C897A-D22F-43E9-9D23-52817EF3AB10}"/>
                      </a:ext>
                    </a:extLst>
                  </p:cNvPr>
                  <p:cNvSpPr/>
                  <p:nvPr/>
                </p:nvSpPr>
                <p:spPr>
                  <a:xfrm>
                    <a:off x="990013" y="4720755"/>
                    <a:ext cx="252000" cy="176705"/>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40" name="下矢印 58">
                    <a:extLst>
                      <a:ext uri="{FF2B5EF4-FFF2-40B4-BE49-F238E27FC236}">
                        <a16:creationId xmlns:a16="http://schemas.microsoft.com/office/drawing/2014/main" id="{9A257C55-E557-4D9E-AE13-DEA2A4702E07}"/>
                      </a:ext>
                    </a:extLst>
                  </p:cNvPr>
                  <p:cNvSpPr/>
                  <p:nvPr/>
                </p:nvSpPr>
                <p:spPr>
                  <a:xfrm>
                    <a:off x="990013" y="2857728"/>
                    <a:ext cx="252000" cy="176705"/>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41" name="下矢印 59">
                    <a:extLst>
                      <a:ext uri="{FF2B5EF4-FFF2-40B4-BE49-F238E27FC236}">
                        <a16:creationId xmlns:a16="http://schemas.microsoft.com/office/drawing/2014/main" id="{4E7827F1-EC84-4D76-87BD-5A00FFBBEB1E}"/>
                      </a:ext>
                    </a:extLst>
                  </p:cNvPr>
                  <p:cNvSpPr/>
                  <p:nvPr/>
                </p:nvSpPr>
                <p:spPr>
                  <a:xfrm>
                    <a:off x="990013" y="3478737"/>
                    <a:ext cx="252000" cy="176705"/>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42" name="角丸四角形 60">
                    <a:extLst>
                      <a:ext uri="{FF2B5EF4-FFF2-40B4-BE49-F238E27FC236}">
                        <a16:creationId xmlns:a16="http://schemas.microsoft.com/office/drawing/2014/main" id="{9E378D4A-3EE4-4CB2-AFC6-DC93CEF47133}"/>
                      </a:ext>
                    </a:extLst>
                  </p:cNvPr>
                  <p:cNvSpPr/>
                  <p:nvPr/>
                </p:nvSpPr>
                <p:spPr>
                  <a:xfrm>
                    <a:off x="603012" y="2316240"/>
                    <a:ext cx="1026001" cy="216000"/>
                  </a:xfrm>
                  <a:prstGeom prst="roundRect">
                    <a:avLst/>
                  </a:prstGeom>
                  <a:ln/>
                </p:spPr>
                <p:style>
                  <a:lnRef idx="2">
                    <a:schemeClr val="accent2"/>
                  </a:lnRef>
                  <a:fillRef idx="1">
                    <a:schemeClr val="lt1"/>
                  </a:fillRef>
                  <a:effectRef idx="0">
                    <a:schemeClr val="accent2"/>
                  </a:effectRef>
                  <a:fontRef idx="minor">
                    <a:schemeClr val="dk1"/>
                  </a:fontRef>
                </p:style>
                <p:txBody>
                  <a:bodyPr lIns="0" rIns="0" rtlCol="0" anchor="t"/>
                  <a:lstStyle/>
                  <a:p>
                    <a:pPr marL="0" marR="0" lvl="0" indent="-266700" algn="ctr" defTabSz="914400" rtl="0" eaLnBrk="1" fontAlgn="auto" latinLnBrk="0" hangingPunct="1">
                      <a:lnSpc>
                        <a:spcPct val="100000"/>
                      </a:lnSpc>
                      <a:spcBef>
                        <a:spcPts val="0"/>
                      </a:spcBef>
                      <a:spcAft>
                        <a:spcPts val="0"/>
                      </a:spcAft>
                      <a:buClrTx/>
                      <a:buSzTx/>
                      <a:buFontTx/>
                      <a:buNone/>
                      <a:tabLst/>
                      <a:defRPr/>
                    </a:pPr>
                    <a:r>
                      <a:rPr lang="ja-JP" altLang="en-US" sz="1000" dirty="0">
                        <a:solidFill>
                          <a:prstClr val="black"/>
                        </a:solidFill>
                        <a:latin typeface="メイリオ" panose="020B0604030504040204" pitchFamily="50" charset="-128"/>
                        <a:ea typeface="メイリオ" panose="020B0604030504040204" pitchFamily="50" charset="-128"/>
                      </a:rPr>
                      <a:t>製品</a:t>
                    </a:r>
                    <a:r>
                      <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情報</a:t>
                    </a:r>
                    <a:r>
                      <a:rPr lang="ja-JP" altLang="en-US" sz="1000" dirty="0">
                        <a:solidFill>
                          <a:prstClr val="black"/>
                        </a:solidFill>
                        <a:latin typeface="メイリオ" panose="020B0604030504040204" pitchFamily="50" charset="-128"/>
                        <a:ea typeface="メイリオ" panose="020B0604030504040204" pitchFamily="50" charset="-128"/>
                      </a:rPr>
                      <a:t>登録</a:t>
                    </a: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43" name="正方形/長方形 42">
                    <a:extLst>
                      <a:ext uri="{FF2B5EF4-FFF2-40B4-BE49-F238E27FC236}">
                        <a16:creationId xmlns:a16="http://schemas.microsoft.com/office/drawing/2014/main" id="{E4E8671C-C1CC-4DD8-B093-DDEC36550577}"/>
                      </a:ext>
                    </a:extLst>
                  </p:cNvPr>
                  <p:cNvSpPr/>
                  <p:nvPr/>
                </p:nvSpPr>
                <p:spPr>
                  <a:xfrm>
                    <a:off x="213756" y="5398622"/>
                    <a:ext cx="1800000" cy="252000"/>
                  </a:xfrm>
                  <a:prstGeom prst="rect">
                    <a:avLst/>
                  </a:prstGeom>
                  <a:ln/>
                </p:spPr>
                <p:style>
                  <a:lnRef idx="1">
                    <a:schemeClr val="accent3"/>
                  </a:lnRef>
                  <a:fillRef idx="2">
                    <a:schemeClr val="accent3"/>
                  </a:fillRef>
                  <a:effectRef idx="1">
                    <a:schemeClr val="accent3"/>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データファイル</a:t>
                    </a:r>
                    <a:r>
                      <a:rPr lang="ja-JP" altLang="en-US" sz="1000" dirty="0">
                        <a:solidFill>
                          <a:prstClr val="black"/>
                        </a:solidFill>
                        <a:latin typeface="メイリオ" panose="020B0604030504040204" pitchFamily="50" charset="-128"/>
                        <a:ea typeface="メイリオ" panose="020B0604030504040204" pitchFamily="50" charset="-128"/>
                      </a:rPr>
                      <a:t>インポート</a:t>
                    </a: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44" name="下矢印 54">
                    <a:extLst>
                      <a:ext uri="{FF2B5EF4-FFF2-40B4-BE49-F238E27FC236}">
                        <a16:creationId xmlns:a16="http://schemas.microsoft.com/office/drawing/2014/main" id="{35F81D4C-6B31-4252-8B4E-6B9FAE265EAD}"/>
                      </a:ext>
                    </a:extLst>
                  </p:cNvPr>
                  <p:cNvSpPr/>
                  <p:nvPr/>
                </p:nvSpPr>
                <p:spPr>
                  <a:xfrm>
                    <a:off x="994140" y="5197764"/>
                    <a:ext cx="252000" cy="176705"/>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grpSp>
          </p:grpSp>
        </p:grpSp>
      </p:grpSp>
      <p:sp>
        <p:nvSpPr>
          <p:cNvPr id="7" name="角丸四角形 81">
            <a:extLst>
              <a:ext uri="{FF2B5EF4-FFF2-40B4-BE49-F238E27FC236}">
                <a16:creationId xmlns:a16="http://schemas.microsoft.com/office/drawing/2014/main" id="{7819686D-EEEF-00F6-A24D-FE3792AB5DD9}"/>
              </a:ext>
            </a:extLst>
          </p:cNvPr>
          <p:cNvSpPr/>
          <p:nvPr/>
        </p:nvSpPr>
        <p:spPr>
          <a:xfrm>
            <a:off x="2550585" y="3357118"/>
            <a:ext cx="1219749" cy="209053"/>
          </a:xfrm>
          <a:prstGeom prst="roundRect">
            <a:avLst/>
          </a:prstGeom>
          <a:noFill/>
          <a:ln w="28575">
            <a:solidFill>
              <a:srgbClr val="FF0000"/>
            </a:solidFill>
          </a:ln>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11" name="正方形/長方形 10">
            <a:extLst>
              <a:ext uri="{FF2B5EF4-FFF2-40B4-BE49-F238E27FC236}">
                <a16:creationId xmlns:a16="http://schemas.microsoft.com/office/drawing/2014/main" id="{B8E2B1B8-CF34-8B02-40F6-4390ACC8E662}"/>
              </a:ext>
            </a:extLst>
          </p:cNvPr>
          <p:cNvSpPr/>
          <p:nvPr/>
        </p:nvSpPr>
        <p:spPr>
          <a:xfrm>
            <a:off x="3745797" y="3321123"/>
            <a:ext cx="335181" cy="286974"/>
          </a:xfrm>
          <a:prstGeom prst="rect">
            <a:avLst/>
          </a:prstGeom>
          <a:noFill/>
          <a:ln w="9525">
            <a:noFill/>
          </a:ln>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lang="ja-JP" altLang="en-US" sz="1600" dirty="0">
                <a:solidFill>
                  <a:srgbClr val="FF0000"/>
                </a:solidFill>
                <a:latin typeface="メイリオ" panose="020B0604030504040204" pitchFamily="50" charset="-128"/>
                <a:ea typeface="メイリオ" panose="020B0604030504040204" pitchFamily="50" charset="-128"/>
              </a:rPr>
              <a:t>①</a:t>
            </a:r>
            <a:endParaRPr kumimoji="1" lang="ja-JP" altLang="en-US" sz="1600" b="0" i="0" u="none" strike="noStrike" kern="1200" cap="none" spc="0" normalizeH="0" baseline="0" noProof="0" dirty="0">
              <a:ln>
                <a:noFill/>
              </a:ln>
              <a:solidFill>
                <a:srgbClr val="FF0000"/>
              </a:solidFill>
              <a:effectLst/>
              <a:uLnTx/>
              <a:uFillTx/>
              <a:latin typeface="メイリオ" panose="020B0604030504040204" pitchFamily="50" charset="-128"/>
              <a:ea typeface="メイリオ" panose="020B0604030504040204" pitchFamily="50" charset="-128"/>
              <a:cs typeface="+mn-cs"/>
            </a:endParaRPr>
          </a:p>
        </p:txBody>
      </p:sp>
    </p:spTree>
    <p:extLst>
      <p:ext uri="{BB962C8B-B14F-4D97-AF65-F5344CB8AC3E}">
        <p14:creationId xmlns:p14="http://schemas.microsoft.com/office/powerpoint/2010/main" val="13654873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7">
            <a:extLst>
              <a:ext uri="{FF2B5EF4-FFF2-40B4-BE49-F238E27FC236}">
                <a16:creationId xmlns:a16="http://schemas.microsoft.com/office/drawing/2014/main" id="{100DBE4E-6965-9F07-9F0F-364F22AF7F4C}"/>
              </a:ext>
            </a:extLst>
          </p:cNvPr>
          <p:cNvPicPr>
            <a:picLocks noChangeAspect="1"/>
          </p:cNvPicPr>
          <p:nvPr/>
        </p:nvPicPr>
        <p:blipFill>
          <a:blip r:embed="rId2"/>
          <a:stretch>
            <a:fillRect/>
          </a:stretch>
        </p:blipFill>
        <p:spPr>
          <a:xfrm>
            <a:off x="2427562" y="2127250"/>
            <a:ext cx="6464693" cy="3924300"/>
          </a:xfrm>
          <a:prstGeom prst="rect">
            <a:avLst/>
          </a:prstGeom>
        </p:spPr>
      </p:pic>
      <p:sp>
        <p:nvSpPr>
          <p:cNvPr id="6" name="コンテンツ プレースホルダー 5"/>
          <p:cNvSpPr>
            <a:spLocks noGrp="1"/>
          </p:cNvSpPr>
          <p:nvPr>
            <p:ph idx="1"/>
          </p:nvPr>
        </p:nvSpPr>
        <p:spPr>
          <a:xfrm>
            <a:off x="438150" y="908962"/>
            <a:ext cx="8526338" cy="4135227"/>
          </a:xfrm>
        </p:spPr>
        <p:txBody>
          <a:bodyPr>
            <a:normAutofit/>
          </a:bodyPr>
          <a:lstStyle/>
          <a:p>
            <a:pPr>
              <a:spcBef>
                <a:spcPts val="300"/>
              </a:spcBef>
              <a:buFont typeface="Wingdings" panose="05000000000000000000" pitchFamily="2" charset="2"/>
              <a:buChar char="l"/>
            </a:pPr>
            <a:r>
              <a:rPr lang="ja-JP" altLang="en-US" sz="1200" dirty="0"/>
              <a:t>「</a:t>
            </a:r>
            <a:r>
              <a:rPr lang="en-US" altLang="ja-JP" sz="1200" dirty="0"/>
              <a:t>PIM</a:t>
            </a:r>
            <a:r>
              <a:rPr lang="ja-JP" altLang="en-US" sz="1200" dirty="0"/>
              <a:t>製品情報一括登録」インポート用</a:t>
            </a:r>
            <a:r>
              <a:rPr lang="en-US" altLang="ja-JP" sz="1200" dirty="0"/>
              <a:t>Excel</a:t>
            </a:r>
            <a:r>
              <a:rPr lang="ja-JP" altLang="en-US" sz="1200" dirty="0"/>
              <a:t>データファイルで、一括登録対象の製品情報を選択します。</a:t>
            </a:r>
            <a:endParaRPr lang="en-US" altLang="ja-JP" sz="1200" dirty="0"/>
          </a:p>
          <a:p>
            <a:pPr marL="1526778" lvl="3" indent="-342900">
              <a:spcBef>
                <a:spcPts val="300"/>
              </a:spcBef>
              <a:buFont typeface="+mj-ea"/>
              <a:buAutoNum type="circleNumDbPlain"/>
            </a:pPr>
            <a:r>
              <a:rPr lang="ja-JP" altLang="en-US" sz="1200" dirty="0"/>
              <a:t>「</a:t>
            </a:r>
            <a:r>
              <a:rPr lang="en-US" altLang="ja-JP" sz="1200" dirty="0"/>
              <a:t>PIM</a:t>
            </a:r>
            <a:r>
              <a:rPr lang="ja-JP" altLang="en-US" sz="1200" dirty="0"/>
              <a:t>製品情報一括登録」インポート用</a:t>
            </a:r>
            <a:r>
              <a:rPr lang="en-US" altLang="ja-JP" sz="1200" dirty="0"/>
              <a:t>Excel</a:t>
            </a:r>
            <a:r>
              <a:rPr lang="ja-JP" altLang="en-US" sz="1200" dirty="0"/>
              <a:t>データファイルに出力されているのは</a:t>
            </a:r>
            <a:r>
              <a:rPr lang="en-US" altLang="ja-JP" sz="1200" dirty="0"/>
              <a:t>FA-PIM</a:t>
            </a:r>
            <a:r>
              <a:rPr lang="ja-JP" altLang="en-US" sz="1200" dirty="0"/>
              <a:t>から連携された製品情報のうち</a:t>
            </a:r>
            <a:r>
              <a:rPr lang="en-US" altLang="ja-JP" sz="1200" dirty="0"/>
              <a:t>Web</a:t>
            </a:r>
            <a:r>
              <a:rPr lang="ja-JP" altLang="en-US" sz="1200" dirty="0"/>
              <a:t>コンテンツ管理システムに未登録のものです。このうち、登録したいものだけ残してください（</a:t>
            </a:r>
            <a:r>
              <a:rPr lang="ja-JP" altLang="en-US" sz="1200" b="1" dirty="0"/>
              <a:t>登録しないものは行ごと削除してください</a:t>
            </a:r>
            <a:r>
              <a:rPr lang="ja-JP" altLang="en-US" sz="1200" dirty="0"/>
              <a:t>）。</a:t>
            </a:r>
            <a:endParaRPr lang="en-US" altLang="ja-JP" sz="1200" dirty="0"/>
          </a:p>
          <a:p>
            <a:pPr marL="1526778" lvl="3" indent="-342900">
              <a:spcBef>
                <a:spcPts val="300"/>
              </a:spcBef>
              <a:buFont typeface="+mj-lt"/>
              <a:buAutoNum type="circleNumDbPlain"/>
            </a:pPr>
            <a:endParaRPr kumimoji="1" lang="en-US" altLang="ja-JP" sz="1200" dirty="0"/>
          </a:p>
          <a:p>
            <a:pPr marL="539353" lvl="1" indent="-342900">
              <a:spcBef>
                <a:spcPts val="300"/>
              </a:spcBef>
              <a:buFont typeface="+mj-lt"/>
              <a:buAutoNum type="circleNumDbPlain"/>
            </a:pPr>
            <a:endParaRPr kumimoji="1" lang="en-US" altLang="ja-JP" sz="1200" dirty="0"/>
          </a:p>
        </p:txBody>
      </p:sp>
      <p:sp>
        <p:nvSpPr>
          <p:cNvPr id="24" name="タイトル 1">
            <a:extLst>
              <a:ext uri="{FF2B5EF4-FFF2-40B4-BE49-F238E27FC236}">
                <a16:creationId xmlns:a16="http://schemas.microsoft.com/office/drawing/2014/main" id="{56530F86-A677-4C8B-8F74-0CC3E0BFE3A3}"/>
              </a:ext>
            </a:extLst>
          </p:cNvPr>
          <p:cNvSpPr txBox="1">
            <a:spLocks/>
          </p:cNvSpPr>
          <p:nvPr/>
        </p:nvSpPr>
        <p:spPr>
          <a:xfrm>
            <a:off x="1567887" y="279558"/>
            <a:ext cx="6971433" cy="490066"/>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kumimoji="1" sz="3200" b="1"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1" lang="en-US" altLang="ja-JP" sz="1800" b="1"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rPr>
              <a:t>2.6</a:t>
            </a:r>
            <a:r>
              <a:rPr lang="ja-JP" altLang="en-US" sz="1800" dirty="0">
                <a:solidFill>
                  <a:prstClr val="black"/>
                </a:solidFill>
              </a:rPr>
              <a:t> </a:t>
            </a:r>
            <a:r>
              <a:rPr kumimoji="1" lang="ja-JP" altLang="en-US" sz="1800" dirty="0">
                <a:latin typeface="メイリオ" panose="020B0604030504040204" pitchFamily="50" charset="-128"/>
                <a:ea typeface="メイリオ" panose="020B0604030504040204" pitchFamily="50" charset="-128"/>
              </a:rPr>
              <a:t>製品情報登録　大量の製品情報の一括登録</a:t>
            </a:r>
            <a:endParaRPr kumimoji="1" lang="ja-JP" altLang="en-US" sz="1800" b="1"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endParaRPr>
          </a:p>
        </p:txBody>
      </p:sp>
      <p:sp>
        <p:nvSpPr>
          <p:cNvPr id="3" name="スライド番号プレースホルダー 2">
            <a:extLst>
              <a:ext uri="{FF2B5EF4-FFF2-40B4-BE49-F238E27FC236}">
                <a16:creationId xmlns:a16="http://schemas.microsoft.com/office/drawing/2014/main" id="{29253EFF-8FFE-4820-A72B-1C785B3DA8C1}"/>
              </a:ext>
            </a:extLst>
          </p:cNvPr>
          <p:cNvSpPr>
            <a:spLocks noGrp="1"/>
          </p:cNvSpPr>
          <p:nvPr>
            <p:ph type="sldNum" sz="quarter" idx="12"/>
          </p:nvPr>
        </p:nvSpPr>
        <p:spPr/>
        <p:txBody>
          <a:bodyPr/>
          <a:lstStyle/>
          <a:p>
            <a:fld id="{AAEC5578-235D-485F-9B50-9803794400B3}" type="slidenum">
              <a:rPr lang="ja-JP" altLang="en-US" smtClean="0"/>
              <a:pPr/>
              <a:t>15</a:t>
            </a:fld>
            <a:endParaRPr lang="ja-JP" altLang="en-US" dirty="0"/>
          </a:p>
        </p:txBody>
      </p:sp>
      <p:grpSp>
        <p:nvGrpSpPr>
          <p:cNvPr id="23" name="グループ化 22">
            <a:extLst>
              <a:ext uri="{FF2B5EF4-FFF2-40B4-BE49-F238E27FC236}">
                <a16:creationId xmlns:a16="http://schemas.microsoft.com/office/drawing/2014/main" id="{EDDDFEA8-CE9F-4FE3-BC99-C9A12319CB5F}"/>
              </a:ext>
            </a:extLst>
          </p:cNvPr>
          <p:cNvGrpSpPr/>
          <p:nvPr/>
        </p:nvGrpSpPr>
        <p:grpSpPr>
          <a:xfrm>
            <a:off x="114300" y="2316240"/>
            <a:ext cx="2011680" cy="4468521"/>
            <a:chOff x="114300" y="2316240"/>
            <a:chExt cx="2011680" cy="4468521"/>
          </a:xfrm>
        </p:grpSpPr>
        <p:sp>
          <p:nvSpPr>
            <p:cNvPr id="25" name="正方形/長方形 24">
              <a:extLst>
                <a:ext uri="{FF2B5EF4-FFF2-40B4-BE49-F238E27FC236}">
                  <a16:creationId xmlns:a16="http://schemas.microsoft.com/office/drawing/2014/main" id="{42FBC265-BA53-4768-9E8E-4EB7DBC950B2}"/>
                </a:ext>
              </a:extLst>
            </p:cNvPr>
            <p:cNvSpPr/>
            <p:nvPr/>
          </p:nvSpPr>
          <p:spPr>
            <a:xfrm>
              <a:off x="216013" y="3054989"/>
              <a:ext cx="1800000" cy="396000"/>
            </a:xfrm>
            <a:prstGeom prst="rect">
              <a:avLst/>
            </a:prstGeom>
            <a:ln/>
          </p:spPr>
          <p:style>
            <a:lnRef idx="1">
              <a:schemeClr val="accent3"/>
            </a:lnRef>
            <a:fillRef idx="2">
              <a:schemeClr val="accent3"/>
            </a:fillRef>
            <a:effectRef idx="1">
              <a:schemeClr val="accent3"/>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en-US" altLang="ja-JP"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lvl="0" indent="-266700" algn="ctr">
                <a:defRPr/>
              </a:pPr>
              <a:r>
                <a:rPr lang="ja-JP" altLang="en-US" sz="1000" dirty="0">
                  <a:solidFill>
                    <a:prstClr val="black"/>
                  </a:solidFill>
                  <a:latin typeface="メイリオ" panose="020B0604030504040204" pitchFamily="50" charset="-128"/>
                  <a:ea typeface="メイリオ" panose="020B0604030504040204" pitchFamily="50" charset="-128"/>
                </a:rPr>
                <a:t>製品表示情報一覧で検索／</a:t>
              </a:r>
              <a:br>
                <a:rPr lang="en-US" altLang="ja-JP" sz="1000" dirty="0">
                  <a:solidFill>
                    <a:prstClr val="black"/>
                  </a:solidFill>
                  <a:latin typeface="メイリオ" panose="020B0604030504040204" pitchFamily="50" charset="-128"/>
                  <a:ea typeface="メイリオ" panose="020B0604030504040204" pitchFamily="50" charset="-128"/>
                </a:rPr>
              </a:br>
              <a:r>
                <a:rPr lang="en-US" altLang="ja-JP" sz="1000" dirty="0">
                  <a:solidFill>
                    <a:prstClr val="black"/>
                  </a:solidFill>
                  <a:latin typeface="メイリオ" panose="020B0604030504040204" pitchFamily="50" charset="-128"/>
                  <a:ea typeface="メイリオ" panose="020B0604030504040204" pitchFamily="50" charset="-128"/>
                </a:rPr>
                <a:t>PIM</a:t>
              </a:r>
              <a:r>
                <a:rPr lang="ja-JP" altLang="en-US" sz="1000" dirty="0">
                  <a:solidFill>
                    <a:prstClr val="black"/>
                  </a:solidFill>
                  <a:latin typeface="メイリオ" panose="020B0604030504040204" pitchFamily="50" charset="-128"/>
                  <a:ea typeface="メイリオ" panose="020B0604030504040204" pitchFamily="50" charset="-128"/>
                </a:rPr>
                <a:t>製品情報取得を選択</a:t>
              </a:r>
            </a:p>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26" name="正方形/長方形 25">
              <a:extLst>
                <a:ext uri="{FF2B5EF4-FFF2-40B4-BE49-F238E27FC236}">
                  <a16:creationId xmlns:a16="http://schemas.microsoft.com/office/drawing/2014/main" id="{115FFC66-61F6-4EA5-B6F2-63945FAE15B5}"/>
                </a:ext>
              </a:extLst>
            </p:cNvPr>
            <p:cNvSpPr/>
            <p:nvPr/>
          </p:nvSpPr>
          <p:spPr>
            <a:xfrm>
              <a:off x="216013" y="3684770"/>
              <a:ext cx="1800000" cy="396000"/>
            </a:xfrm>
            <a:prstGeom prst="rect">
              <a:avLst/>
            </a:prstGeom>
            <a:ln/>
          </p:spPr>
          <p:style>
            <a:lnRef idx="1">
              <a:schemeClr val="accent6"/>
            </a:lnRef>
            <a:fillRef idx="2">
              <a:schemeClr val="accent6"/>
            </a:fillRef>
            <a:effectRef idx="1">
              <a:schemeClr val="accent6"/>
            </a:effectRef>
            <a:fontRef idx="minor">
              <a:schemeClr val="dk1"/>
            </a:fontRef>
          </p:style>
          <p:txBody>
            <a:bodyPr lIns="0" rIns="0" rtlCol="0" anchor="ctr"/>
            <a:lstStyle/>
            <a:p>
              <a:pPr indent="-266700" algn="ctr"/>
              <a:r>
                <a:rPr lang="en-US" altLang="ja-JP" sz="1000" dirty="0">
                  <a:solidFill>
                    <a:prstClr val="black"/>
                  </a:solidFill>
                  <a:latin typeface="メイリオ" panose="020B0604030504040204" pitchFamily="50" charset="-128"/>
                  <a:ea typeface="メイリオ" panose="020B0604030504040204" pitchFamily="50" charset="-128"/>
                </a:rPr>
                <a:t>PIM</a:t>
              </a:r>
              <a:r>
                <a:rPr lang="ja-JP" altLang="en-US" sz="1000" dirty="0">
                  <a:solidFill>
                    <a:prstClr val="black"/>
                  </a:solidFill>
                  <a:latin typeface="メイリオ" panose="020B0604030504040204" pitchFamily="50" charset="-128"/>
                  <a:ea typeface="メイリオ" panose="020B0604030504040204" pitchFamily="50" charset="-128"/>
                </a:rPr>
                <a:t>製品情報取得で</a:t>
              </a:r>
              <a:br>
                <a:rPr lang="en-US" altLang="ja-JP" sz="1000" dirty="0">
                  <a:solidFill>
                    <a:prstClr val="black"/>
                  </a:solidFill>
                  <a:latin typeface="メイリオ" panose="020B0604030504040204" pitchFamily="50" charset="-128"/>
                  <a:ea typeface="メイリオ" panose="020B0604030504040204" pitchFamily="50" charset="-128"/>
                </a:rPr>
              </a:br>
              <a:r>
                <a:rPr lang="ja-JP" altLang="en-US" sz="1000" dirty="0">
                  <a:solidFill>
                    <a:prstClr val="black"/>
                  </a:solidFill>
                  <a:latin typeface="メイリオ" panose="020B0604030504040204" pitchFamily="50" charset="-128"/>
                  <a:ea typeface="メイリオ" panose="020B0604030504040204" pitchFamily="50" charset="-128"/>
                </a:rPr>
                <a:t>新製品情報を追加登録</a:t>
              </a:r>
            </a:p>
          </p:txBody>
        </p:sp>
        <p:grpSp>
          <p:nvGrpSpPr>
            <p:cNvPr id="27" name="グループ化 26">
              <a:extLst>
                <a:ext uri="{FF2B5EF4-FFF2-40B4-BE49-F238E27FC236}">
                  <a16:creationId xmlns:a16="http://schemas.microsoft.com/office/drawing/2014/main" id="{97722AA3-5804-4809-84A5-ADFE1731A6A1}"/>
                </a:ext>
              </a:extLst>
            </p:cNvPr>
            <p:cNvGrpSpPr/>
            <p:nvPr/>
          </p:nvGrpSpPr>
          <p:grpSpPr>
            <a:xfrm>
              <a:off x="114300" y="2316240"/>
              <a:ext cx="2011680" cy="4468521"/>
              <a:chOff x="114300" y="2316240"/>
              <a:chExt cx="2011680" cy="4468521"/>
            </a:xfrm>
          </p:grpSpPr>
          <p:sp>
            <p:nvSpPr>
              <p:cNvPr id="28" name="正方形/長方形 27">
                <a:extLst>
                  <a:ext uri="{FF2B5EF4-FFF2-40B4-BE49-F238E27FC236}">
                    <a16:creationId xmlns:a16="http://schemas.microsoft.com/office/drawing/2014/main" id="{3075FE24-ED80-4091-A111-48C953CC1A50}"/>
                  </a:ext>
                </a:extLst>
              </p:cNvPr>
              <p:cNvSpPr/>
              <p:nvPr/>
            </p:nvSpPr>
            <p:spPr>
              <a:xfrm>
                <a:off x="230301" y="2583496"/>
                <a:ext cx="1800000" cy="252000"/>
              </a:xfrm>
              <a:prstGeom prst="rect">
                <a:avLst/>
              </a:prstGeom>
              <a:ln/>
            </p:spPr>
            <p:style>
              <a:lnRef idx="1">
                <a:schemeClr val="accent3"/>
              </a:lnRef>
              <a:fillRef idx="2">
                <a:schemeClr val="accent3"/>
              </a:fillRef>
              <a:effectRef idx="1">
                <a:schemeClr val="accent3"/>
              </a:effectRef>
              <a:fontRef idx="minor">
                <a:schemeClr val="dk1"/>
              </a:fontRef>
            </p:style>
            <p:txBody>
              <a:bodyPr lIns="0" rIns="0" rtlCol="0" anchor="ctr"/>
              <a:lstStyle/>
              <a:p>
                <a:pPr indent="-266700" algn="ctr"/>
                <a:r>
                  <a:rPr lang="ja-JP" altLang="en-US" sz="1000" dirty="0">
                    <a:solidFill>
                      <a:prstClr val="black"/>
                    </a:solidFill>
                    <a:latin typeface="メイリオ" panose="020B0604030504040204" pitchFamily="50" charset="-128"/>
                    <a:ea typeface="メイリオ" panose="020B0604030504040204" pitchFamily="50" charset="-128"/>
                  </a:rPr>
                  <a:t>メニュー選択</a:t>
                </a:r>
              </a:p>
            </p:txBody>
          </p:sp>
          <p:grpSp>
            <p:nvGrpSpPr>
              <p:cNvPr id="29" name="グループ化 28">
                <a:extLst>
                  <a:ext uri="{FF2B5EF4-FFF2-40B4-BE49-F238E27FC236}">
                    <a16:creationId xmlns:a16="http://schemas.microsoft.com/office/drawing/2014/main" id="{2ED1A484-7EAA-404B-AC05-EAA9D69D151A}"/>
                  </a:ext>
                </a:extLst>
              </p:cNvPr>
              <p:cNvGrpSpPr/>
              <p:nvPr/>
            </p:nvGrpSpPr>
            <p:grpSpPr>
              <a:xfrm>
                <a:off x="114300" y="2316240"/>
                <a:ext cx="2011680" cy="4468521"/>
                <a:chOff x="114300" y="2316240"/>
                <a:chExt cx="2011680" cy="4468521"/>
              </a:xfrm>
            </p:grpSpPr>
            <p:sp>
              <p:nvSpPr>
                <p:cNvPr id="30" name="正方形/長方形 29">
                  <a:extLst>
                    <a:ext uri="{FF2B5EF4-FFF2-40B4-BE49-F238E27FC236}">
                      <a16:creationId xmlns:a16="http://schemas.microsoft.com/office/drawing/2014/main" id="{E889213E-E0A7-4221-9CD0-BECE637ADBFC}"/>
                    </a:ext>
                  </a:extLst>
                </p:cNvPr>
                <p:cNvSpPr/>
                <p:nvPr/>
              </p:nvSpPr>
              <p:spPr>
                <a:xfrm>
                  <a:off x="216013" y="4300263"/>
                  <a:ext cx="1800000" cy="396000"/>
                </a:xfrm>
                <a:prstGeom prst="rect">
                  <a:avLst/>
                </a:prstGeom>
                <a:ln/>
              </p:spPr>
              <p:style>
                <a:lnRef idx="1">
                  <a:schemeClr val="accent3"/>
                </a:lnRef>
                <a:fillRef idx="2">
                  <a:schemeClr val="accent3"/>
                </a:fillRef>
                <a:effectRef idx="1">
                  <a:schemeClr val="accent3"/>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en-US" altLang="ja-JP"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marL="0" marR="0" lvl="0" indent="-266700" algn="ctr" defTabSz="914400" rtl="0" eaLnBrk="1" fontAlgn="auto" latinLnBrk="0" hangingPunct="1">
                    <a:lnSpc>
                      <a:spcPct val="100000"/>
                    </a:lnSpc>
                    <a:spcBef>
                      <a:spcPts val="0"/>
                    </a:spcBef>
                    <a:spcAft>
                      <a:spcPts val="0"/>
                    </a:spcAft>
                    <a:buClrTx/>
                    <a:buSzTx/>
                    <a:buFontTx/>
                    <a:buNone/>
                    <a:tabLst/>
                    <a:defRPr/>
                  </a:pPr>
                  <a:r>
                    <a:rPr lang="ja-JP" altLang="en-US" sz="1000" dirty="0">
                      <a:solidFill>
                        <a:prstClr val="black"/>
                      </a:solidFill>
                      <a:latin typeface="メイリオ" panose="020B0604030504040204" pitchFamily="50" charset="-128"/>
                      <a:ea typeface="メイリオ" panose="020B0604030504040204" pitchFamily="50" charset="-128"/>
                    </a:rPr>
                    <a:t>製品</a:t>
                  </a:r>
                  <a:r>
                    <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表示情報一覧で検索／</a:t>
                  </a:r>
                  <a:br>
                    <a:rPr kumimoji="1" lang="en-US" altLang="ja-JP"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br>
                  <a:r>
                    <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データファイルエクスポート</a:t>
                  </a:r>
                </a:p>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grpSp>
              <p:nvGrpSpPr>
                <p:cNvPr id="31" name="グループ化 30">
                  <a:extLst>
                    <a:ext uri="{FF2B5EF4-FFF2-40B4-BE49-F238E27FC236}">
                      <a16:creationId xmlns:a16="http://schemas.microsoft.com/office/drawing/2014/main" id="{32469B8C-FCB9-4105-8905-41AB162F2369}"/>
                    </a:ext>
                  </a:extLst>
                </p:cNvPr>
                <p:cNvGrpSpPr/>
                <p:nvPr/>
              </p:nvGrpSpPr>
              <p:grpSpPr>
                <a:xfrm>
                  <a:off x="114300" y="2316240"/>
                  <a:ext cx="2011680" cy="4468521"/>
                  <a:chOff x="114300" y="2316240"/>
                  <a:chExt cx="2011680" cy="4468521"/>
                </a:xfrm>
              </p:grpSpPr>
              <p:sp>
                <p:nvSpPr>
                  <p:cNvPr id="32" name="角丸四角形 39">
                    <a:extLst>
                      <a:ext uri="{FF2B5EF4-FFF2-40B4-BE49-F238E27FC236}">
                        <a16:creationId xmlns:a16="http://schemas.microsoft.com/office/drawing/2014/main" id="{1439D80C-8774-477A-AF7E-9C4A0547B2D8}"/>
                      </a:ext>
                    </a:extLst>
                  </p:cNvPr>
                  <p:cNvSpPr/>
                  <p:nvPr/>
                </p:nvSpPr>
                <p:spPr>
                  <a:xfrm>
                    <a:off x="114300" y="2433450"/>
                    <a:ext cx="2011680" cy="3264211"/>
                  </a:xfrm>
                  <a:prstGeom prst="roundRect">
                    <a:avLst>
                      <a:gd name="adj" fmla="val 8069"/>
                    </a:avLst>
                  </a:prstGeom>
                  <a:noFill/>
                  <a:ln w="9525">
                    <a:solidFill>
                      <a:srgbClr val="C00000"/>
                    </a:solidFill>
                    <a:prstDash val="sysDash"/>
                  </a:ln>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33" name="下矢印 40">
                    <a:extLst>
                      <a:ext uri="{FF2B5EF4-FFF2-40B4-BE49-F238E27FC236}">
                        <a16:creationId xmlns:a16="http://schemas.microsoft.com/office/drawing/2014/main" id="{D3EB506D-3A2D-41F6-9A99-056755BBD16B}"/>
                      </a:ext>
                    </a:extLst>
                  </p:cNvPr>
                  <p:cNvSpPr/>
                  <p:nvPr/>
                </p:nvSpPr>
                <p:spPr>
                  <a:xfrm>
                    <a:off x="991888" y="5726236"/>
                    <a:ext cx="252000" cy="216000"/>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34" name="下矢印 41">
                    <a:extLst>
                      <a:ext uri="{FF2B5EF4-FFF2-40B4-BE49-F238E27FC236}">
                        <a16:creationId xmlns:a16="http://schemas.microsoft.com/office/drawing/2014/main" id="{20A51142-F75D-45A8-8456-D2620596F077}"/>
                      </a:ext>
                    </a:extLst>
                  </p:cNvPr>
                  <p:cNvSpPr/>
                  <p:nvPr/>
                </p:nvSpPr>
                <p:spPr>
                  <a:xfrm>
                    <a:off x="991888" y="6262818"/>
                    <a:ext cx="252000" cy="216000"/>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35" name="角丸四角形 42">
                    <a:extLst>
                      <a:ext uri="{FF2B5EF4-FFF2-40B4-BE49-F238E27FC236}">
                        <a16:creationId xmlns:a16="http://schemas.microsoft.com/office/drawing/2014/main" id="{E0B49C3A-26FE-4294-86AA-4AC7E7BD2F9E}"/>
                      </a:ext>
                    </a:extLst>
                  </p:cNvPr>
                  <p:cNvSpPr/>
                  <p:nvPr/>
                </p:nvSpPr>
                <p:spPr>
                  <a:xfrm>
                    <a:off x="667888" y="6518361"/>
                    <a:ext cx="900000" cy="266400"/>
                  </a:xfrm>
                  <a:prstGeom prst="roundRect">
                    <a:avLst/>
                  </a:prstGeom>
                  <a:ln>
                    <a:solidFill>
                      <a:srgbClr val="00B050"/>
                    </a:solidFill>
                  </a:ln>
                </p:spPr>
                <p:style>
                  <a:lnRef idx="2">
                    <a:schemeClr val="accent1"/>
                  </a:lnRef>
                  <a:fillRef idx="1">
                    <a:schemeClr val="lt1"/>
                  </a:fillRef>
                  <a:effectRef idx="0">
                    <a:schemeClr val="accent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承認・公開</a:t>
                    </a:r>
                  </a:p>
                </p:txBody>
              </p:sp>
              <p:sp>
                <p:nvSpPr>
                  <p:cNvPr id="36" name="角丸四角形 43">
                    <a:extLst>
                      <a:ext uri="{FF2B5EF4-FFF2-40B4-BE49-F238E27FC236}">
                        <a16:creationId xmlns:a16="http://schemas.microsoft.com/office/drawing/2014/main" id="{6A3CEA02-DCEC-4A44-9EED-9C53913C9E8B}"/>
                      </a:ext>
                    </a:extLst>
                  </p:cNvPr>
                  <p:cNvSpPr/>
                  <p:nvPr/>
                </p:nvSpPr>
                <p:spPr>
                  <a:xfrm>
                    <a:off x="675190" y="5977132"/>
                    <a:ext cx="900000" cy="266400"/>
                  </a:xfrm>
                  <a:prstGeom prst="roundRect">
                    <a:avLst/>
                  </a:prstGeom>
                  <a:ln/>
                </p:spPr>
                <p:style>
                  <a:lnRef idx="2">
                    <a:schemeClr val="accent1"/>
                  </a:lnRef>
                  <a:fillRef idx="1">
                    <a:schemeClr val="lt1"/>
                  </a:fillRef>
                  <a:effectRef idx="0">
                    <a:schemeClr val="accent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申請</a:t>
                    </a:r>
                  </a:p>
                </p:txBody>
              </p:sp>
              <p:sp>
                <p:nvSpPr>
                  <p:cNvPr id="37" name="下矢印 51">
                    <a:extLst>
                      <a:ext uri="{FF2B5EF4-FFF2-40B4-BE49-F238E27FC236}">
                        <a16:creationId xmlns:a16="http://schemas.microsoft.com/office/drawing/2014/main" id="{6DE405EF-AB0D-4911-BB8F-90044F2A0193}"/>
                      </a:ext>
                    </a:extLst>
                  </p:cNvPr>
                  <p:cNvSpPr/>
                  <p:nvPr/>
                </p:nvSpPr>
                <p:spPr>
                  <a:xfrm>
                    <a:off x="990013" y="4099746"/>
                    <a:ext cx="252000" cy="176705"/>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38" name="正方形/長方形 37">
                    <a:extLst>
                      <a:ext uri="{FF2B5EF4-FFF2-40B4-BE49-F238E27FC236}">
                        <a16:creationId xmlns:a16="http://schemas.microsoft.com/office/drawing/2014/main" id="{D097BC8D-CB65-4119-BD8D-84187286D1B7}"/>
                      </a:ext>
                    </a:extLst>
                  </p:cNvPr>
                  <p:cNvSpPr/>
                  <p:nvPr/>
                </p:nvSpPr>
                <p:spPr>
                  <a:xfrm>
                    <a:off x="216013" y="4921612"/>
                    <a:ext cx="1800000" cy="252000"/>
                  </a:xfrm>
                  <a:prstGeom prst="rect">
                    <a:avLst/>
                  </a:prstGeom>
                  <a:ln/>
                </p:spPr>
                <p:style>
                  <a:lnRef idx="1">
                    <a:schemeClr val="accent3"/>
                  </a:lnRef>
                  <a:fillRef idx="2">
                    <a:schemeClr val="accent3"/>
                  </a:fillRef>
                  <a:effectRef idx="1">
                    <a:schemeClr val="accent3"/>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データファイル</a:t>
                    </a:r>
                    <a:r>
                      <a:rPr kumimoji="1" lang="en-US" altLang="ja-JP"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Excel</a:t>
                    </a:r>
                    <a:r>
                      <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編集</a:t>
                    </a:r>
                  </a:p>
                </p:txBody>
              </p:sp>
              <p:sp>
                <p:nvSpPr>
                  <p:cNvPr id="39" name="下矢印 54">
                    <a:extLst>
                      <a:ext uri="{FF2B5EF4-FFF2-40B4-BE49-F238E27FC236}">
                        <a16:creationId xmlns:a16="http://schemas.microsoft.com/office/drawing/2014/main" id="{0F5C897A-D22F-43E9-9D23-52817EF3AB10}"/>
                      </a:ext>
                    </a:extLst>
                  </p:cNvPr>
                  <p:cNvSpPr/>
                  <p:nvPr/>
                </p:nvSpPr>
                <p:spPr>
                  <a:xfrm>
                    <a:off x="990013" y="4720755"/>
                    <a:ext cx="252000" cy="176705"/>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40" name="下矢印 58">
                    <a:extLst>
                      <a:ext uri="{FF2B5EF4-FFF2-40B4-BE49-F238E27FC236}">
                        <a16:creationId xmlns:a16="http://schemas.microsoft.com/office/drawing/2014/main" id="{9A257C55-E557-4D9E-AE13-DEA2A4702E07}"/>
                      </a:ext>
                    </a:extLst>
                  </p:cNvPr>
                  <p:cNvSpPr/>
                  <p:nvPr/>
                </p:nvSpPr>
                <p:spPr>
                  <a:xfrm>
                    <a:off x="990013" y="2857728"/>
                    <a:ext cx="252000" cy="176705"/>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41" name="下矢印 59">
                    <a:extLst>
                      <a:ext uri="{FF2B5EF4-FFF2-40B4-BE49-F238E27FC236}">
                        <a16:creationId xmlns:a16="http://schemas.microsoft.com/office/drawing/2014/main" id="{4E7827F1-EC84-4D76-87BD-5A00FFBBEB1E}"/>
                      </a:ext>
                    </a:extLst>
                  </p:cNvPr>
                  <p:cNvSpPr/>
                  <p:nvPr/>
                </p:nvSpPr>
                <p:spPr>
                  <a:xfrm>
                    <a:off x="990013" y="3478737"/>
                    <a:ext cx="252000" cy="176705"/>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42" name="角丸四角形 60">
                    <a:extLst>
                      <a:ext uri="{FF2B5EF4-FFF2-40B4-BE49-F238E27FC236}">
                        <a16:creationId xmlns:a16="http://schemas.microsoft.com/office/drawing/2014/main" id="{9E378D4A-3EE4-4CB2-AFC6-DC93CEF47133}"/>
                      </a:ext>
                    </a:extLst>
                  </p:cNvPr>
                  <p:cNvSpPr/>
                  <p:nvPr/>
                </p:nvSpPr>
                <p:spPr>
                  <a:xfrm>
                    <a:off x="603012" y="2316240"/>
                    <a:ext cx="1026001" cy="216000"/>
                  </a:xfrm>
                  <a:prstGeom prst="roundRect">
                    <a:avLst/>
                  </a:prstGeom>
                  <a:ln/>
                </p:spPr>
                <p:style>
                  <a:lnRef idx="2">
                    <a:schemeClr val="accent2"/>
                  </a:lnRef>
                  <a:fillRef idx="1">
                    <a:schemeClr val="lt1"/>
                  </a:fillRef>
                  <a:effectRef idx="0">
                    <a:schemeClr val="accent2"/>
                  </a:effectRef>
                  <a:fontRef idx="minor">
                    <a:schemeClr val="dk1"/>
                  </a:fontRef>
                </p:style>
                <p:txBody>
                  <a:bodyPr lIns="0" rIns="0" rtlCol="0" anchor="t"/>
                  <a:lstStyle/>
                  <a:p>
                    <a:pPr marL="0" marR="0" lvl="0" indent="-266700" algn="ctr" defTabSz="914400" rtl="0" eaLnBrk="1" fontAlgn="auto" latinLnBrk="0" hangingPunct="1">
                      <a:lnSpc>
                        <a:spcPct val="100000"/>
                      </a:lnSpc>
                      <a:spcBef>
                        <a:spcPts val="0"/>
                      </a:spcBef>
                      <a:spcAft>
                        <a:spcPts val="0"/>
                      </a:spcAft>
                      <a:buClrTx/>
                      <a:buSzTx/>
                      <a:buFontTx/>
                      <a:buNone/>
                      <a:tabLst/>
                      <a:defRPr/>
                    </a:pPr>
                    <a:r>
                      <a:rPr lang="ja-JP" altLang="en-US" sz="1000" dirty="0">
                        <a:solidFill>
                          <a:prstClr val="black"/>
                        </a:solidFill>
                        <a:latin typeface="メイリオ" panose="020B0604030504040204" pitchFamily="50" charset="-128"/>
                        <a:ea typeface="メイリオ" panose="020B0604030504040204" pitchFamily="50" charset="-128"/>
                      </a:rPr>
                      <a:t>製品</a:t>
                    </a:r>
                    <a:r>
                      <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情報</a:t>
                    </a:r>
                    <a:r>
                      <a:rPr lang="ja-JP" altLang="en-US" sz="1000" dirty="0">
                        <a:solidFill>
                          <a:prstClr val="black"/>
                        </a:solidFill>
                        <a:latin typeface="メイリオ" panose="020B0604030504040204" pitchFamily="50" charset="-128"/>
                        <a:ea typeface="メイリオ" panose="020B0604030504040204" pitchFamily="50" charset="-128"/>
                      </a:rPr>
                      <a:t>登録</a:t>
                    </a: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43" name="正方形/長方形 42">
                    <a:extLst>
                      <a:ext uri="{FF2B5EF4-FFF2-40B4-BE49-F238E27FC236}">
                        <a16:creationId xmlns:a16="http://schemas.microsoft.com/office/drawing/2014/main" id="{E4E8671C-C1CC-4DD8-B093-DDEC36550577}"/>
                      </a:ext>
                    </a:extLst>
                  </p:cNvPr>
                  <p:cNvSpPr/>
                  <p:nvPr/>
                </p:nvSpPr>
                <p:spPr>
                  <a:xfrm>
                    <a:off x="213756" y="5398622"/>
                    <a:ext cx="1800000" cy="252000"/>
                  </a:xfrm>
                  <a:prstGeom prst="rect">
                    <a:avLst/>
                  </a:prstGeom>
                  <a:ln/>
                </p:spPr>
                <p:style>
                  <a:lnRef idx="1">
                    <a:schemeClr val="accent3"/>
                  </a:lnRef>
                  <a:fillRef idx="2">
                    <a:schemeClr val="accent3"/>
                  </a:fillRef>
                  <a:effectRef idx="1">
                    <a:schemeClr val="accent3"/>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データファイル</a:t>
                    </a:r>
                    <a:r>
                      <a:rPr lang="ja-JP" altLang="en-US" sz="1000" dirty="0">
                        <a:solidFill>
                          <a:prstClr val="black"/>
                        </a:solidFill>
                        <a:latin typeface="メイリオ" panose="020B0604030504040204" pitchFamily="50" charset="-128"/>
                        <a:ea typeface="メイリオ" panose="020B0604030504040204" pitchFamily="50" charset="-128"/>
                      </a:rPr>
                      <a:t>インポート</a:t>
                    </a: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44" name="下矢印 54">
                    <a:extLst>
                      <a:ext uri="{FF2B5EF4-FFF2-40B4-BE49-F238E27FC236}">
                        <a16:creationId xmlns:a16="http://schemas.microsoft.com/office/drawing/2014/main" id="{35F81D4C-6B31-4252-8B4E-6B9FAE265EAD}"/>
                      </a:ext>
                    </a:extLst>
                  </p:cNvPr>
                  <p:cNvSpPr/>
                  <p:nvPr/>
                </p:nvSpPr>
                <p:spPr>
                  <a:xfrm>
                    <a:off x="994140" y="5197764"/>
                    <a:ext cx="252000" cy="176705"/>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grpSp>
          </p:grpSp>
        </p:grpSp>
      </p:grpSp>
      <p:sp>
        <p:nvSpPr>
          <p:cNvPr id="7" name="角丸四角形 81">
            <a:extLst>
              <a:ext uri="{FF2B5EF4-FFF2-40B4-BE49-F238E27FC236}">
                <a16:creationId xmlns:a16="http://schemas.microsoft.com/office/drawing/2014/main" id="{7819686D-EEEF-00F6-A24D-FE3792AB5DD9}"/>
              </a:ext>
            </a:extLst>
          </p:cNvPr>
          <p:cNvSpPr/>
          <p:nvPr/>
        </p:nvSpPr>
        <p:spPr>
          <a:xfrm>
            <a:off x="2371558" y="2946080"/>
            <a:ext cx="4149892" cy="3264211"/>
          </a:xfrm>
          <a:prstGeom prst="roundRect">
            <a:avLst>
              <a:gd name="adj" fmla="val 4217"/>
            </a:avLst>
          </a:prstGeom>
          <a:noFill/>
          <a:ln w="28575">
            <a:solidFill>
              <a:srgbClr val="FF0000"/>
            </a:solidFill>
          </a:ln>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11" name="正方形/長方形 10">
            <a:extLst>
              <a:ext uri="{FF2B5EF4-FFF2-40B4-BE49-F238E27FC236}">
                <a16:creationId xmlns:a16="http://schemas.microsoft.com/office/drawing/2014/main" id="{B8E2B1B8-CF34-8B02-40F6-4390ACC8E662}"/>
              </a:ext>
            </a:extLst>
          </p:cNvPr>
          <p:cNvSpPr/>
          <p:nvPr/>
        </p:nvSpPr>
        <p:spPr>
          <a:xfrm>
            <a:off x="6186269" y="2692009"/>
            <a:ext cx="335181" cy="286974"/>
          </a:xfrm>
          <a:prstGeom prst="rect">
            <a:avLst/>
          </a:prstGeom>
          <a:noFill/>
          <a:ln w="9525">
            <a:noFill/>
          </a:ln>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lang="ja-JP" altLang="en-US" sz="1600" dirty="0">
                <a:solidFill>
                  <a:srgbClr val="FF0000"/>
                </a:solidFill>
                <a:latin typeface="メイリオ" panose="020B0604030504040204" pitchFamily="50" charset="-128"/>
                <a:ea typeface="メイリオ" panose="020B0604030504040204" pitchFamily="50" charset="-128"/>
              </a:rPr>
              <a:t>①</a:t>
            </a:r>
            <a:endParaRPr kumimoji="1" lang="ja-JP" altLang="en-US" sz="1600" b="0" i="0" u="none" strike="noStrike" kern="1200" cap="none" spc="0" normalizeH="0" baseline="0" noProof="0" dirty="0">
              <a:ln>
                <a:noFill/>
              </a:ln>
              <a:solidFill>
                <a:srgbClr val="FF0000"/>
              </a:solidFill>
              <a:effectLst/>
              <a:uLnTx/>
              <a:uFillTx/>
              <a:latin typeface="メイリオ" panose="020B0604030504040204" pitchFamily="50" charset="-128"/>
              <a:ea typeface="メイリオ" panose="020B0604030504040204" pitchFamily="50" charset="-128"/>
              <a:cs typeface="+mn-cs"/>
            </a:endParaRPr>
          </a:p>
        </p:txBody>
      </p:sp>
    </p:spTree>
    <p:extLst>
      <p:ext uri="{BB962C8B-B14F-4D97-AF65-F5344CB8AC3E}">
        <p14:creationId xmlns:p14="http://schemas.microsoft.com/office/powerpoint/2010/main" val="25895079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16D6B02A-81A5-F2F2-53FF-8D37AC380358}"/>
              </a:ext>
            </a:extLst>
          </p:cNvPr>
          <p:cNvPicPr>
            <a:picLocks noChangeAspect="1"/>
          </p:cNvPicPr>
          <p:nvPr/>
        </p:nvPicPr>
        <p:blipFill>
          <a:blip r:embed="rId2"/>
          <a:stretch>
            <a:fillRect/>
          </a:stretch>
        </p:blipFill>
        <p:spPr>
          <a:xfrm>
            <a:off x="2449830" y="2664056"/>
            <a:ext cx="5176520" cy="2710413"/>
          </a:xfrm>
          <a:prstGeom prst="rect">
            <a:avLst/>
          </a:prstGeom>
          <a:ln>
            <a:solidFill>
              <a:schemeClr val="tx1"/>
            </a:solidFill>
          </a:ln>
        </p:spPr>
      </p:pic>
      <p:sp>
        <p:nvSpPr>
          <p:cNvPr id="6" name="コンテンツ プレースホルダー 5"/>
          <p:cNvSpPr>
            <a:spLocks noGrp="1"/>
          </p:cNvSpPr>
          <p:nvPr>
            <p:ph idx="1"/>
          </p:nvPr>
        </p:nvSpPr>
        <p:spPr>
          <a:xfrm>
            <a:off x="438150" y="908962"/>
            <a:ext cx="8526338" cy="4135227"/>
          </a:xfrm>
        </p:spPr>
        <p:txBody>
          <a:bodyPr>
            <a:normAutofit/>
          </a:bodyPr>
          <a:lstStyle/>
          <a:p>
            <a:pPr>
              <a:spcBef>
                <a:spcPts val="300"/>
              </a:spcBef>
              <a:buFont typeface="Wingdings" panose="05000000000000000000" pitchFamily="2" charset="2"/>
              <a:buChar char="l"/>
            </a:pPr>
            <a:r>
              <a:rPr lang="ja-JP" altLang="en-US" sz="1200" dirty="0"/>
              <a:t>「</a:t>
            </a:r>
            <a:r>
              <a:rPr lang="en-US" altLang="zh-TW" sz="1200" dirty="0"/>
              <a:t>PIM</a:t>
            </a:r>
            <a:r>
              <a:rPr lang="zh-TW" altLang="en-US" sz="1200" dirty="0"/>
              <a:t>製品情報一括登録</a:t>
            </a:r>
            <a:r>
              <a:rPr lang="ja-JP" altLang="en-US" sz="1200" dirty="0"/>
              <a:t>」画面で、一括登録したい製品情報の一覧を含む「</a:t>
            </a:r>
            <a:r>
              <a:rPr lang="en-US" altLang="ja-JP" sz="1200" dirty="0"/>
              <a:t>PIM</a:t>
            </a:r>
            <a:r>
              <a:rPr lang="ja-JP" altLang="en-US" sz="1200" dirty="0"/>
              <a:t>製品情報一括登録」インポート用</a:t>
            </a:r>
            <a:r>
              <a:rPr lang="en-US" altLang="ja-JP" sz="1200" dirty="0"/>
              <a:t>Excel</a:t>
            </a:r>
            <a:r>
              <a:rPr lang="ja-JP" altLang="en-US" sz="1200" dirty="0"/>
              <a:t>データファイルをインポートし、一括登録処理を開始します。</a:t>
            </a:r>
            <a:endParaRPr lang="en-US" altLang="ja-JP" sz="1200" dirty="0"/>
          </a:p>
          <a:p>
            <a:pPr marL="1526778" lvl="3" indent="-342900">
              <a:spcBef>
                <a:spcPts val="300"/>
              </a:spcBef>
              <a:buFont typeface="+mj-ea"/>
              <a:buAutoNum type="circleNumDbPlain"/>
            </a:pPr>
            <a:r>
              <a:rPr lang="ja-JP" altLang="en-US" sz="1200" dirty="0"/>
              <a:t>「ファイルを選択」ボタンをクリックし、インポートする「</a:t>
            </a:r>
            <a:r>
              <a:rPr lang="en-US" altLang="ja-JP" sz="1200" dirty="0"/>
              <a:t>PIM</a:t>
            </a:r>
            <a:r>
              <a:rPr lang="ja-JP" altLang="en-US" sz="1200" dirty="0"/>
              <a:t>製品情報一括登録」インポート用</a:t>
            </a:r>
            <a:r>
              <a:rPr lang="en-US" altLang="ja-JP" sz="1200" dirty="0"/>
              <a:t>Excel</a:t>
            </a:r>
            <a:r>
              <a:rPr lang="ja-JP" altLang="en-US" sz="1200" dirty="0"/>
              <a:t>データファイルを選択します。</a:t>
            </a:r>
            <a:endParaRPr lang="en-US" altLang="ja-JP" sz="1200" dirty="0"/>
          </a:p>
          <a:p>
            <a:pPr marL="1526778" lvl="3" indent="-342900">
              <a:spcBef>
                <a:spcPts val="300"/>
              </a:spcBef>
              <a:buFont typeface="+mj-ea"/>
              <a:buAutoNum type="circleNumDbPlain"/>
            </a:pPr>
            <a:r>
              <a:rPr lang="ja-JP" altLang="en-US" sz="1200" dirty="0"/>
              <a:t>「インポート」ボタンをクリックし、インポートを実行します。</a:t>
            </a:r>
            <a:endParaRPr lang="en-US" altLang="ja-JP" sz="1200" dirty="0"/>
          </a:p>
          <a:p>
            <a:pPr marL="1526778" lvl="3" indent="-342900">
              <a:spcBef>
                <a:spcPts val="300"/>
              </a:spcBef>
              <a:buFont typeface="+mj-ea"/>
              <a:buAutoNum type="circleNumDbPlain"/>
            </a:pPr>
            <a:r>
              <a:rPr lang="ja-JP" altLang="en-US" sz="1200" dirty="0"/>
              <a:t>インポート処理が完了したとダイアログで表示されたら、「</a:t>
            </a:r>
            <a:r>
              <a:rPr lang="en-US" altLang="ja-JP" sz="1200" dirty="0"/>
              <a:t>OK</a:t>
            </a:r>
            <a:r>
              <a:rPr lang="ja-JP" altLang="en-US" sz="1200" dirty="0"/>
              <a:t>」ボタンをクリックしてダイアログを閉じます。</a:t>
            </a:r>
            <a:endParaRPr lang="en-US" altLang="ja-JP" sz="1200" dirty="0"/>
          </a:p>
          <a:p>
            <a:pPr marL="1526778" lvl="3" indent="-342900">
              <a:spcBef>
                <a:spcPts val="300"/>
              </a:spcBef>
              <a:buFont typeface="+mj-lt"/>
              <a:buAutoNum type="circleNumDbPlain"/>
            </a:pPr>
            <a:endParaRPr kumimoji="1" lang="en-US" altLang="ja-JP" sz="1200" dirty="0"/>
          </a:p>
          <a:p>
            <a:pPr marL="539353" lvl="1" indent="-342900">
              <a:spcBef>
                <a:spcPts val="300"/>
              </a:spcBef>
              <a:buFont typeface="+mj-lt"/>
              <a:buAutoNum type="circleNumDbPlain"/>
            </a:pPr>
            <a:endParaRPr kumimoji="1" lang="en-US" altLang="ja-JP" sz="1200" dirty="0"/>
          </a:p>
        </p:txBody>
      </p:sp>
      <p:sp>
        <p:nvSpPr>
          <p:cNvPr id="24" name="タイトル 1">
            <a:extLst>
              <a:ext uri="{FF2B5EF4-FFF2-40B4-BE49-F238E27FC236}">
                <a16:creationId xmlns:a16="http://schemas.microsoft.com/office/drawing/2014/main" id="{56530F86-A677-4C8B-8F74-0CC3E0BFE3A3}"/>
              </a:ext>
            </a:extLst>
          </p:cNvPr>
          <p:cNvSpPr txBox="1">
            <a:spLocks/>
          </p:cNvSpPr>
          <p:nvPr/>
        </p:nvSpPr>
        <p:spPr>
          <a:xfrm>
            <a:off x="1567887" y="279558"/>
            <a:ext cx="6971433" cy="490066"/>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kumimoji="1" sz="3200" b="1"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1" lang="en-US" altLang="ja-JP" sz="1800" b="1"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rPr>
              <a:t>2.6</a:t>
            </a:r>
            <a:r>
              <a:rPr lang="ja-JP" altLang="en-US" sz="1800" dirty="0">
                <a:solidFill>
                  <a:prstClr val="black"/>
                </a:solidFill>
              </a:rPr>
              <a:t> </a:t>
            </a:r>
            <a:r>
              <a:rPr kumimoji="1" lang="ja-JP" altLang="en-US" sz="1800" dirty="0">
                <a:latin typeface="メイリオ" panose="020B0604030504040204" pitchFamily="50" charset="-128"/>
                <a:ea typeface="メイリオ" panose="020B0604030504040204" pitchFamily="50" charset="-128"/>
              </a:rPr>
              <a:t>製品情報登録　大量の製品情報の一括登録</a:t>
            </a:r>
            <a:endParaRPr kumimoji="1" lang="ja-JP" altLang="en-US" sz="1800" b="1"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endParaRPr>
          </a:p>
        </p:txBody>
      </p:sp>
      <p:sp>
        <p:nvSpPr>
          <p:cNvPr id="3" name="スライド番号プレースホルダー 2">
            <a:extLst>
              <a:ext uri="{FF2B5EF4-FFF2-40B4-BE49-F238E27FC236}">
                <a16:creationId xmlns:a16="http://schemas.microsoft.com/office/drawing/2014/main" id="{29253EFF-8FFE-4820-A72B-1C785B3DA8C1}"/>
              </a:ext>
            </a:extLst>
          </p:cNvPr>
          <p:cNvSpPr>
            <a:spLocks noGrp="1"/>
          </p:cNvSpPr>
          <p:nvPr>
            <p:ph type="sldNum" sz="quarter" idx="12"/>
          </p:nvPr>
        </p:nvSpPr>
        <p:spPr/>
        <p:txBody>
          <a:bodyPr/>
          <a:lstStyle/>
          <a:p>
            <a:fld id="{AAEC5578-235D-485F-9B50-9803794400B3}" type="slidenum">
              <a:rPr lang="ja-JP" altLang="en-US" smtClean="0"/>
              <a:pPr/>
              <a:t>16</a:t>
            </a:fld>
            <a:endParaRPr lang="ja-JP" altLang="en-US" dirty="0"/>
          </a:p>
        </p:txBody>
      </p:sp>
      <p:grpSp>
        <p:nvGrpSpPr>
          <p:cNvPr id="23" name="グループ化 22">
            <a:extLst>
              <a:ext uri="{FF2B5EF4-FFF2-40B4-BE49-F238E27FC236}">
                <a16:creationId xmlns:a16="http://schemas.microsoft.com/office/drawing/2014/main" id="{EDDDFEA8-CE9F-4FE3-BC99-C9A12319CB5F}"/>
              </a:ext>
            </a:extLst>
          </p:cNvPr>
          <p:cNvGrpSpPr/>
          <p:nvPr/>
        </p:nvGrpSpPr>
        <p:grpSpPr>
          <a:xfrm>
            <a:off x="114300" y="2316240"/>
            <a:ext cx="2011680" cy="4468521"/>
            <a:chOff x="114300" y="2316240"/>
            <a:chExt cx="2011680" cy="4468521"/>
          </a:xfrm>
        </p:grpSpPr>
        <p:sp>
          <p:nvSpPr>
            <p:cNvPr id="25" name="正方形/長方形 24">
              <a:extLst>
                <a:ext uri="{FF2B5EF4-FFF2-40B4-BE49-F238E27FC236}">
                  <a16:creationId xmlns:a16="http://schemas.microsoft.com/office/drawing/2014/main" id="{42FBC265-BA53-4768-9E8E-4EB7DBC950B2}"/>
                </a:ext>
              </a:extLst>
            </p:cNvPr>
            <p:cNvSpPr/>
            <p:nvPr/>
          </p:nvSpPr>
          <p:spPr>
            <a:xfrm>
              <a:off x="216013" y="3054989"/>
              <a:ext cx="1800000" cy="396000"/>
            </a:xfrm>
            <a:prstGeom prst="rect">
              <a:avLst/>
            </a:prstGeom>
            <a:ln/>
          </p:spPr>
          <p:style>
            <a:lnRef idx="1">
              <a:schemeClr val="accent3"/>
            </a:lnRef>
            <a:fillRef idx="2">
              <a:schemeClr val="accent3"/>
            </a:fillRef>
            <a:effectRef idx="1">
              <a:schemeClr val="accent3"/>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en-US" altLang="ja-JP"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lvl="0" indent="-266700" algn="ctr">
                <a:defRPr/>
              </a:pPr>
              <a:r>
                <a:rPr lang="ja-JP" altLang="en-US" sz="1000" dirty="0">
                  <a:solidFill>
                    <a:prstClr val="black"/>
                  </a:solidFill>
                  <a:latin typeface="メイリオ" panose="020B0604030504040204" pitchFamily="50" charset="-128"/>
                  <a:ea typeface="メイリオ" panose="020B0604030504040204" pitchFamily="50" charset="-128"/>
                </a:rPr>
                <a:t>製品表示情報一覧で検索／</a:t>
              </a:r>
              <a:br>
                <a:rPr lang="en-US" altLang="ja-JP" sz="1000" dirty="0">
                  <a:solidFill>
                    <a:prstClr val="black"/>
                  </a:solidFill>
                  <a:latin typeface="メイリオ" panose="020B0604030504040204" pitchFamily="50" charset="-128"/>
                  <a:ea typeface="メイリオ" panose="020B0604030504040204" pitchFamily="50" charset="-128"/>
                </a:rPr>
              </a:br>
              <a:r>
                <a:rPr lang="en-US" altLang="ja-JP" sz="1000" dirty="0">
                  <a:solidFill>
                    <a:prstClr val="black"/>
                  </a:solidFill>
                  <a:latin typeface="メイリオ" panose="020B0604030504040204" pitchFamily="50" charset="-128"/>
                  <a:ea typeface="メイリオ" panose="020B0604030504040204" pitchFamily="50" charset="-128"/>
                </a:rPr>
                <a:t>PIM</a:t>
              </a:r>
              <a:r>
                <a:rPr lang="ja-JP" altLang="en-US" sz="1000" dirty="0">
                  <a:solidFill>
                    <a:prstClr val="black"/>
                  </a:solidFill>
                  <a:latin typeface="メイリオ" panose="020B0604030504040204" pitchFamily="50" charset="-128"/>
                  <a:ea typeface="メイリオ" panose="020B0604030504040204" pitchFamily="50" charset="-128"/>
                </a:rPr>
                <a:t>製品情報取得を選択</a:t>
              </a:r>
            </a:p>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26" name="正方形/長方形 25">
              <a:extLst>
                <a:ext uri="{FF2B5EF4-FFF2-40B4-BE49-F238E27FC236}">
                  <a16:creationId xmlns:a16="http://schemas.microsoft.com/office/drawing/2014/main" id="{115FFC66-61F6-4EA5-B6F2-63945FAE15B5}"/>
                </a:ext>
              </a:extLst>
            </p:cNvPr>
            <p:cNvSpPr/>
            <p:nvPr/>
          </p:nvSpPr>
          <p:spPr>
            <a:xfrm>
              <a:off x="216013" y="3684770"/>
              <a:ext cx="1800000" cy="396000"/>
            </a:xfrm>
            <a:prstGeom prst="rect">
              <a:avLst/>
            </a:prstGeom>
            <a:ln/>
          </p:spPr>
          <p:style>
            <a:lnRef idx="1">
              <a:schemeClr val="accent6"/>
            </a:lnRef>
            <a:fillRef idx="2">
              <a:schemeClr val="accent6"/>
            </a:fillRef>
            <a:effectRef idx="1">
              <a:schemeClr val="accent6"/>
            </a:effectRef>
            <a:fontRef idx="minor">
              <a:schemeClr val="dk1"/>
            </a:fontRef>
          </p:style>
          <p:txBody>
            <a:bodyPr lIns="0" rIns="0" rtlCol="0" anchor="ctr"/>
            <a:lstStyle/>
            <a:p>
              <a:pPr indent="-266700" algn="ctr"/>
              <a:r>
                <a:rPr lang="en-US" altLang="ja-JP" sz="1000" dirty="0">
                  <a:solidFill>
                    <a:prstClr val="black"/>
                  </a:solidFill>
                  <a:latin typeface="メイリオ" panose="020B0604030504040204" pitchFamily="50" charset="-128"/>
                  <a:ea typeface="メイリオ" panose="020B0604030504040204" pitchFamily="50" charset="-128"/>
                </a:rPr>
                <a:t>PIM</a:t>
              </a:r>
              <a:r>
                <a:rPr lang="ja-JP" altLang="en-US" sz="1000" dirty="0">
                  <a:solidFill>
                    <a:prstClr val="black"/>
                  </a:solidFill>
                  <a:latin typeface="メイリオ" panose="020B0604030504040204" pitchFamily="50" charset="-128"/>
                  <a:ea typeface="メイリオ" panose="020B0604030504040204" pitchFamily="50" charset="-128"/>
                </a:rPr>
                <a:t>製品情報取得で</a:t>
              </a:r>
              <a:br>
                <a:rPr lang="en-US" altLang="ja-JP" sz="1000" dirty="0">
                  <a:solidFill>
                    <a:prstClr val="black"/>
                  </a:solidFill>
                  <a:latin typeface="メイリオ" panose="020B0604030504040204" pitchFamily="50" charset="-128"/>
                  <a:ea typeface="メイリオ" panose="020B0604030504040204" pitchFamily="50" charset="-128"/>
                </a:rPr>
              </a:br>
              <a:r>
                <a:rPr lang="ja-JP" altLang="en-US" sz="1000" dirty="0">
                  <a:solidFill>
                    <a:prstClr val="black"/>
                  </a:solidFill>
                  <a:latin typeface="メイリオ" panose="020B0604030504040204" pitchFamily="50" charset="-128"/>
                  <a:ea typeface="メイリオ" panose="020B0604030504040204" pitchFamily="50" charset="-128"/>
                </a:rPr>
                <a:t>新製品情報を追加登録</a:t>
              </a:r>
            </a:p>
          </p:txBody>
        </p:sp>
        <p:grpSp>
          <p:nvGrpSpPr>
            <p:cNvPr id="27" name="グループ化 26">
              <a:extLst>
                <a:ext uri="{FF2B5EF4-FFF2-40B4-BE49-F238E27FC236}">
                  <a16:creationId xmlns:a16="http://schemas.microsoft.com/office/drawing/2014/main" id="{97722AA3-5804-4809-84A5-ADFE1731A6A1}"/>
                </a:ext>
              </a:extLst>
            </p:cNvPr>
            <p:cNvGrpSpPr/>
            <p:nvPr/>
          </p:nvGrpSpPr>
          <p:grpSpPr>
            <a:xfrm>
              <a:off x="114300" y="2316240"/>
              <a:ext cx="2011680" cy="4468521"/>
              <a:chOff x="114300" y="2316240"/>
              <a:chExt cx="2011680" cy="4468521"/>
            </a:xfrm>
          </p:grpSpPr>
          <p:sp>
            <p:nvSpPr>
              <p:cNvPr id="28" name="正方形/長方形 27">
                <a:extLst>
                  <a:ext uri="{FF2B5EF4-FFF2-40B4-BE49-F238E27FC236}">
                    <a16:creationId xmlns:a16="http://schemas.microsoft.com/office/drawing/2014/main" id="{3075FE24-ED80-4091-A111-48C953CC1A50}"/>
                  </a:ext>
                </a:extLst>
              </p:cNvPr>
              <p:cNvSpPr/>
              <p:nvPr/>
            </p:nvSpPr>
            <p:spPr>
              <a:xfrm>
                <a:off x="230301" y="2583496"/>
                <a:ext cx="1800000" cy="252000"/>
              </a:xfrm>
              <a:prstGeom prst="rect">
                <a:avLst/>
              </a:prstGeom>
              <a:ln/>
            </p:spPr>
            <p:style>
              <a:lnRef idx="1">
                <a:schemeClr val="accent3"/>
              </a:lnRef>
              <a:fillRef idx="2">
                <a:schemeClr val="accent3"/>
              </a:fillRef>
              <a:effectRef idx="1">
                <a:schemeClr val="accent3"/>
              </a:effectRef>
              <a:fontRef idx="minor">
                <a:schemeClr val="dk1"/>
              </a:fontRef>
            </p:style>
            <p:txBody>
              <a:bodyPr lIns="0" rIns="0" rtlCol="0" anchor="ctr"/>
              <a:lstStyle/>
              <a:p>
                <a:pPr indent="-266700" algn="ctr"/>
                <a:r>
                  <a:rPr lang="ja-JP" altLang="en-US" sz="1000" dirty="0">
                    <a:solidFill>
                      <a:prstClr val="black"/>
                    </a:solidFill>
                    <a:latin typeface="メイリオ" panose="020B0604030504040204" pitchFamily="50" charset="-128"/>
                    <a:ea typeface="メイリオ" panose="020B0604030504040204" pitchFamily="50" charset="-128"/>
                  </a:rPr>
                  <a:t>メニュー選択</a:t>
                </a:r>
              </a:p>
            </p:txBody>
          </p:sp>
          <p:grpSp>
            <p:nvGrpSpPr>
              <p:cNvPr id="29" name="グループ化 28">
                <a:extLst>
                  <a:ext uri="{FF2B5EF4-FFF2-40B4-BE49-F238E27FC236}">
                    <a16:creationId xmlns:a16="http://schemas.microsoft.com/office/drawing/2014/main" id="{2ED1A484-7EAA-404B-AC05-EAA9D69D151A}"/>
                  </a:ext>
                </a:extLst>
              </p:cNvPr>
              <p:cNvGrpSpPr/>
              <p:nvPr/>
            </p:nvGrpSpPr>
            <p:grpSpPr>
              <a:xfrm>
                <a:off x="114300" y="2316240"/>
                <a:ext cx="2011680" cy="4468521"/>
                <a:chOff x="114300" y="2316240"/>
                <a:chExt cx="2011680" cy="4468521"/>
              </a:xfrm>
            </p:grpSpPr>
            <p:sp>
              <p:nvSpPr>
                <p:cNvPr id="30" name="正方形/長方形 29">
                  <a:extLst>
                    <a:ext uri="{FF2B5EF4-FFF2-40B4-BE49-F238E27FC236}">
                      <a16:creationId xmlns:a16="http://schemas.microsoft.com/office/drawing/2014/main" id="{E889213E-E0A7-4221-9CD0-BECE637ADBFC}"/>
                    </a:ext>
                  </a:extLst>
                </p:cNvPr>
                <p:cNvSpPr/>
                <p:nvPr/>
              </p:nvSpPr>
              <p:spPr>
                <a:xfrm>
                  <a:off x="216013" y="4300263"/>
                  <a:ext cx="1800000" cy="396000"/>
                </a:xfrm>
                <a:prstGeom prst="rect">
                  <a:avLst/>
                </a:prstGeom>
                <a:ln/>
              </p:spPr>
              <p:style>
                <a:lnRef idx="1">
                  <a:schemeClr val="accent3"/>
                </a:lnRef>
                <a:fillRef idx="2">
                  <a:schemeClr val="accent3"/>
                </a:fillRef>
                <a:effectRef idx="1">
                  <a:schemeClr val="accent3"/>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en-US" altLang="ja-JP"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marL="0" marR="0" lvl="0" indent="-266700" algn="ctr" defTabSz="914400" rtl="0" eaLnBrk="1" fontAlgn="auto" latinLnBrk="0" hangingPunct="1">
                    <a:lnSpc>
                      <a:spcPct val="100000"/>
                    </a:lnSpc>
                    <a:spcBef>
                      <a:spcPts val="0"/>
                    </a:spcBef>
                    <a:spcAft>
                      <a:spcPts val="0"/>
                    </a:spcAft>
                    <a:buClrTx/>
                    <a:buSzTx/>
                    <a:buFontTx/>
                    <a:buNone/>
                    <a:tabLst/>
                    <a:defRPr/>
                  </a:pPr>
                  <a:r>
                    <a:rPr lang="ja-JP" altLang="en-US" sz="1000" dirty="0">
                      <a:solidFill>
                        <a:prstClr val="black"/>
                      </a:solidFill>
                      <a:latin typeface="メイリオ" panose="020B0604030504040204" pitchFamily="50" charset="-128"/>
                      <a:ea typeface="メイリオ" panose="020B0604030504040204" pitchFamily="50" charset="-128"/>
                    </a:rPr>
                    <a:t>製品</a:t>
                  </a:r>
                  <a:r>
                    <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表示情報一覧で検索／</a:t>
                  </a:r>
                  <a:br>
                    <a:rPr kumimoji="1" lang="en-US" altLang="ja-JP"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br>
                  <a:r>
                    <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データファイルエクスポート</a:t>
                  </a:r>
                </a:p>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grpSp>
              <p:nvGrpSpPr>
                <p:cNvPr id="31" name="グループ化 30">
                  <a:extLst>
                    <a:ext uri="{FF2B5EF4-FFF2-40B4-BE49-F238E27FC236}">
                      <a16:creationId xmlns:a16="http://schemas.microsoft.com/office/drawing/2014/main" id="{32469B8C-FCB9-4105-8905-41AB162F2369}"/>
                    </a:ext>
                  </a:extLst>
                </p:cNvPr>
                <p:cNvGrpSpPr/>
                <p:nvPr/>
              </p:nvGrpSpPr>
              <p:grpSpPr>
                <a:xfrm>
                  <a:off x="114300" y="2316240"/>
                  <a:ext cx="2011680" cy="4468521"/>
                  <a:chOff x="114300" y="2316240"/>
                  <a:chExt cx="2011680" cy="4468521"/>
                </a:xfrm>
              </p:grpSpPr>
              <p:sp>
                <p:nvSpPr>
                  <p:cNvPr id="32" name="角丸四角形 39">
                    <a:extLst>
                      <a:ext uri="{FF2B5EF4-FFF2-40B4-BE49-F238E27FC236}">
                        <a16:creationId xmlns:a16="http://schemas.microsoft.com/office/drawing/2014/main" id="{1439D80C-8774-477A-AF7E-9C4A0547B2D8}"/>
                      </a:ext>
                    </a:extLst>
                  </p:cNvPr>
                  <p:cNvSpPr/>
                  <p:nvPr/>
                </p:nvSpPr>
                <p:spPr>
                  <a:xfrm>
                    <a:off x="114300" y="2433450"/>
                    <a:ext cx="2011680" cy="3264211"/>
                  </a:xfrm>
                  <a:prstGeom prst="roundRect">
                    <a:avLst>
                      <a:gd name="adj" fmla="val 8069"/>
                    </a:avLst>
                  </a:prstGeom>
                  <a:noFill/>
                  <a:ln w="9525">
                    <a:solidFill>
                      <a:srgbClr val="C00000"/>
                    </a:solidFill>
                    <a:prstDash val="sysDash"/>
                  </a:ln>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33" name="下矢印 40">
                    <a:extLst>
                      <a:ext uri="{FF2B5EF4-FFF2-40B4-BE49-F238E27FC236}">
                        <a16:creationId xmlns:a16="http://schemas.microsoft.com/office/drawing/2014/main" id="{D3EB506D-3A2D-41F6-9A99-056755BBD16B}"/>
                      </a:ext>
                    </a:extLst>
                  </p:cNvPr>
                  <p:cNvSpPr/>
                  <p:nvPr/>
                </p:nvSpPr>
                <p:spPr>
                  <a:xfrm>
                    <a:off x="991888" y="5726236"/>
                    <a:ext cx="252000" cy="216000"/>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34" name="下矢印 41">
                    <a:extLst>
                      <a:ext uri="{FF2B5EF4-FFF2-40B4-BE49-F238E27FC236}">
                        <a16:creationId xmlns:a16="http://schemas.microsoft.com/office/drawing/2014/main" id="{20A51142-F75D-45A8-8456-D2620596F077}"/>
                      </a:ext>
                    </a:extLst>
                  </p:cNvPr>
                  <p:cNvSpPr/>
                  <p:nvPr/>
                </p:nvSpPr>
                <p:spPr>
                  <a:xfrm>
                    <a:off x="991888" y="6262818"/>
                    <a:ext cx="252000" cy="216000"/>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35" name="角丸四角形 42">
                    <a:extLst>
                      <a:ext uri="{FF2B5EF4-FFF2-40B4-BE49-F238E27FC236}">
                        <a16:creationId xmlns:a16="http://schemas.microsoft.com/office/drawing/2014/main" id="{E0B49C3A-26FE-4294-86AA-4AC7E7BD2F9E}"/>
                      </a:ext>
                    </a:extLst>
                  </p:cNvPr>
                  <p:cNvSpPr/>
                  <p:nvPr/>
                </p:nvSpPr>
                <p:spPr>
                  <a:xfrm>
                    <a:off x="667888" y="6518361"/>
                    <a:ext cx="900000" cy="266400"/>
                  </a:xfrm>
                  <a:prstGeom prst="roundRect">
                    <a:avLst/>
                  </a:prstGeom>
                  <a:ln>
                    <a:solidFill>
                      <a:srgbClr val="00B050"/>
                    </a:solidFill>
                  </a:ln>
                </p:spPr>
                <p:style>
                  <a:lnRef idx="2">
                    <a:schemeClr val="accent1"/>
                  </a:lnRef>
                  <a:fillRef idx="1">
                    <a:schemeClr val="lt1"/>
                  </a:fillRef>
                  <a:effectRef idx="0">
                    <a:schemeClr val="accent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承認・公開</a:t>
                    </a:r>
                  </a:p>
                </p:txBody>
              </p:sp>
              <p:sp>
                <p:nvSpPr>
                  <p:cNvPr id="36" name="角丸四角形 43">
                    <a:extLst>
                      <a:ext uri="{FF2B5EF4-FFF2-40B4-BE49-F238E27FC236}">
                        <a16:creationId xmlns:a16="http://schemas.microsoft.com/office/drawing/2014/main" id="{6A3CEA02-DCEC-4A44-9EED-9C53913C9E8B}"/>
                      </a:ext>
                    </a:extLst>
                  </p:cNvPr>
                  <p:cNvSpPr/>
                  <p:nvPr/>
                </p:nvSpPr>
                <p:spPr>
                  <a:xfrm>
                    <a:off x="675190" y="5977132"/>
                    <a:ext cx="900000" cy="266400"/>
                  </a:xfrm>
                  <a:prstGeom prst="roundRect">
                    <a:avLst/>
                  </a:prstGeom>
                  <a:ln/>
                </p:spPr>
                <p:style>
                  <a:lnRef idx="2">
                    <a:schemeClr val="accent1"/>
                  </a:lnRef>
                  <a:fillRef idx="1">
                    <a:schemeClr val="lt1"/>
                  </a:fillRef>
                  <a:effectRef idx="0">
                    <a:schemeClr val="accent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申請</a:t>
                    </a:r>
                  </a:p>
                </p:txBody>
              </p:sp>
              <p:sp>
                <p:nvSpPr>
                  <p:cNvPr id="37" name="下矢印 51">
                    <a:extLst>
                      <a:ext uri="{FF2B5EF4-FFF2-40B4-BE49-F238E27FC236}">
                        <a16:creationId xmlns:a16="http://schemas.microsoft.com/office/drawing/2014/main" id="{6DE405EF-AB0D-4911-BB8F-90044F2A0193}"/>
                      </a:ext>
                    </a:extLst>
                  </p:cNvPr>
                  <p:cNvSpPr/>
                  <p:nvPr/>
                </p:nvSpPr>
                <p:spPr>
                  <a:xfrm>
                    <a:off x="990013" y="4099746"/>
                    <a:ext cx="252000" cy="176705"/>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38" name="正方形/長方形 37">
                    <a:extLst>
                      <a:ext uri="{FF2B5EF4-FFF2-40B4-BE49-F238E27FC236}">
                        <a16:creationId xmlns:a16="http://schemas.microsoft.com/office/drawing/2014/main" id="{D097BC8D-CB65-4119-BD8D-84187286D1B7}"/>
                      </a:ext>
                    </a:extLst>
                  </p:cNvPr>
                  <p:cNvSpPr/>
                  <p:nvPr/>
                </p:nvSpPr>
                <p:spPr>
                  <a:xfrm>
                    <a:off x="216013" y="4921612"/>
                    <a:ext cx="1800000" cy="252000"/>
                  </a:xfrm>
                  <a:prstGeom prst="rect">
                    <a:avLst/>
                  </a:prstGeom>
                  <a:ln/>
                </p:spPr>
                <p:style>
                  <a:lnRef idx="1">
                    <a:schemeClr val="accent3"/>
                  </a:lnRef>
                  <a:fillRef idx="2">
                    <a:schemeClr val="accent3"/>
                  </a:fillRef>
                  <a:effectRef idx="1">
                    <a:schemeClr val="accent3"/>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データファイル</a:t>
                    </a:r>
                    <a:r>
                      <a:rPr kumimoji="1" lang="en-US" altLang="ja-JP"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Excel</a:t>
                    </a:r>
                    <a:r>
                      <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編集</a:t>
                    </a:r>
                  </a:p>
                </p:txBody>
              </p:sp>
              <p:sp>
                <p:nvSpPr>
                  <p:cNvPr id="39" name="下矢印 54">
                    <a:extLst>
                      <a:ext uri="{FF2B5EF4-FFF2-40B4-BE49-F238E27FC236}">
                        <a16:creationId xmlns:a16="http://schemas.microsoft.com/office/drawing/2014/main" id="{0F5C897A-D22F-43E9-9D23-52817EF3AB10}"/>
                      </a:ext>
                    </a:extLst>
                  </p:cNvPr>
                  <p:cNvSpPr/>
                  <p:nvPr/>
                </p:nvSpPr>
                <p:spPr>
                  <a:xfrm>
                    <a:off x="990013" y="4720755"/>
                    <a:ext cx="252000" cy="176705"/>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40" name="下矢印 58">
                    <a:extLst>
                      <a:ext uri="{FF2B5EF4-FFF2-40B4-BE49-F238E27FC236}">
                        <a16:creationId xmlns:a16="http://schemas.microsoft.com/office/drawing/2014/main" id="{9A257C55-E557-4D9E-AE13-DEA2A4702E07}"/>
                      </a:ext>
                    </a:extLst>
                  </p:cNvPr>
                  <p:cNvSpPr/>
                  <p:nvPr/>
                </p:nvSpPr>
                <p:spPr>
                  <a:xfrm>
                    <a:off x="990013" y="2857728"/>
                    <a:ext cx="252000" cy="176705"/>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41" name="下矢印 59">
                    <a:extLst>
                      <a:ext uri="{FF2B5EF4-FFF2-40B4-BE49-F238E27FC236}">
                        <a16:creationId xmlns:a16="http://schemas.microsoft.com/office/drawing/2014/main" id="{4E7827F1-EC84-4D76-87BD-5A00FFBBEB1E}"/>
                      </a:ext>
                    </a:extLst>
                  </p:cNvPr>
                  <p:cNvSpPr/>
                  <p:nvPr/>
                </p:nvSpPr>
                <p:spPr>
                  <a:xfrm>
                    <a:off x="990013" y="3478737"/>
                    <a:ext cx="252000" cy="176705"/>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42" name="角丸四角形 60">
                    <a:extLst>
                      <a:ext uri="{FF2B5EF4-FFF2-40B4-BE49-F238E27FC236}">
                        <a16:creationId xmlns:a16="http://schemas.microsoft.com/office/drawing/2014/main" id="{9E378D4A-3EE4-4CB2-AFC6-DC93CEF47133}"/>
                      </a:ext>
                    </a:extLst>
                  </p:cNvPr>
                  <p:cNvSpPr/>
                  <p:nvPr/>
                </p:nvSpPr>
                <p:spPr>
                  <a:xfrm>
                    <a:off x="603012" y="2316240"/>
                    <a:ext cx="1026001" cy="216000"/>
                  </a:xfrm>
                  <a:prstGeom prst="roundRect">
                    <a:avLst/>
                  </a:prstGeom>
                  <a:ln/>
                </p:spPr>
                <p:style>
                  <a:lnRef idx="2">
                    <a:schemeClr val="accent2"/>
                  </a:lnRef>
                  <a:fillRef idx="1">
                    <a:schemeClr val="lt1"/>
                  </a:fillRef>
                  <a:effectRef idx="0">
                    <a:schemeClr val="accent2"/>
                  </a:effectRef>
                  <a:fontRef idx="minor">
                    <a:schemeClr val="dk1"/>
                  </a:fontRef>
                </p:style>
                <p:txBody>
                  <a:bodyPr lIns="0" rIns="0" rtlCol="0" anchor="t"/>
                  <a:lstStyle/>
                  <a:p>
                    <a:pPr marL="0" marR="0" lvl="0" indent="-266700" algn="ctr" defTabSz="914400" rtl="0" eaLnBrk="1" fontAlgn="auto" latinLnBrk="0" hangingPunct="1">
                      <a:lnSpc>
                        <a:spcPct val="100000"/>
                      </a:lnSpc>
                      <a:spcBef>
                        <a:spcPts val="0"/>
                      </a:spcBef>
                      <a:spcAft>
                        <a:spcPts val="0"/>
                      </a:spcAft>
                      <a:buClrTx/>
                      <a:buSzTx/>
                      <a:buFontTx/>
                      <a:buNone/>
                      <a:tabLst/>
                      <a:defRPr/>
                    </a:pPr>
                    <a:r>
                      <a:rPr lang="ja-JP" altLang="en-US" sz="1000" dirty="0">
                        <a:solidFill>
                          <a:prstClr val="black"/>
                        </a:solidFill>
                        <a:latin typeface="メイリオ" panose="020B0604030504040204" pitchFamily="50" charset="-128"/>
                        <a:ea typeface="メイリオ" panose="020B0604030504040204" pitchFamily="50" charset="-128"/>
                      </a:rPr>
                      <a:t>製品</a:t>
                    </a:r>
                    <a:r>
                      <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情報</a:t>
                    </a:r>
                    <a:r>
                      <a:rPr lang="ja-JP" altLang="en-US" sz="1000" dirty="0">
                        <a:solidFill>
                          <a:prstClr val="black"/>
                        </a:solidFill>
                        <a:latin typeface="メイリオ" panose="020B0604030504040204" pitchFamily="50" charset="-128"/>
                        <a:ea typeface="メイリオ" panose="020B0604030504040204" pitchFamily="50" charset="-128"/>
                      </a:rPr>
                      <a:t>登録</a:t>
                    </a: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43" name="正方形/長方形 42">
                    <a:extLst>
                      <a:ext uri="{FF2B5EF4-FFF2-40B4-BE49-F238E27FC236}">
                        <a16:creationId xmlns:a16="http://schemas.microsoft.com/office/drawing/2014/main" id="{E4E8671C-C1CC-4DD8-B093-DDEC36550577}"/>
                      </a:ext>
                    </a:extLst>
                  </p:cNvPr>
                  <p:cNvSpPr/>
                  <p:nvPr/>
                </p:nvSpPr>
                <p:spPr>
                  <a:xfrm>
                    <a:off x="213756" y="5398622"/>
                    <a:ext cx="1800000" cy="252000"/>
                  </a:xfrm>
                  <a:prstGeom prst="rect">
                    <a:avLst/>
                  </a:prstGeom>
                  <a:ln/>
                </p:spPr>
                <p:style>
                  <a:lnRef idx="1">
                    <a:schemeClr val="accent3"/>
                  </a:lnRef>
                  <a:fillRef idx="2">
                    <a:schemeClr val="accent3"/>
                  </a:fillRef>
                  <a:effectRef idx="1">
                    <a:schemeClr val="accent3"/>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データファイル</a:t>
                    </a:r>
                    <a:r>
                      <a:rPr lang="ja-JP" altLang="en-US" sz="1000" dirty="0">
                        <a:solidFill>
                          <a:prstClr val="black"/>
                        </a:solidFill>
                        <a:latin typeface="メイリオ" panose="020B0604030504040204" pitchFamily="50" charset="-128"/>
                        <a:ea typeface="メイリオ" panose="020B0604030504040204" pitchFamily="50" charset="-128"/>
                      </a:rPr>
                      <a:t>インポート</a:t>
                    </a: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44" name="下矢印 54">
                    <a:extLst>
                      <a:ext uri="{FF2B5EF4-FFF2-40B4-BE49-F238E27FC236}">
                        <a16:creationId xmlns:a16="http://schemas.microsoft.com/office/drawing/2014/main" id="{35F81D4C-6B31-4252-8B4E-6B9FAE265EAD}"/>
                      </a:ext>
                    </a:extLst>
                  </p:cNvPr>
                  <p:cNvSpPr/>
                  <p:nvPr/>
                </p:nvSpPr>
                <p:spPr>
                  <a:xfrm>
                    <a:off x="994140" y="5197764"/>
                    <a:ext cx="252000" cy="176705"/>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grpSp>
          </p:grpSp>
        </p:grpSp>
      </p:grpSp>
      <p:sp>
        <p:nvSpPr>
          <p:cNvPr id="7" name="角丸四角形 81">
            <a:extLst>
              <a:ext uri="{FF2B5EF4-FFF2-40B4-BE49-F238E27FC236}">
                <a16:creationId xmlns:a16="http://schemas.microsoft.com/office/drawing/2014/main" id="{7819686D-EEEF-00F6-A24D-FE3792AB5DD9}"/>
              </a:ext>
            </a:extLst>
          </p:cNvPr>
          <p:cNvSpPr/>
          <p:nvPr/>
        </p:nvSpPr>
        <p:spPr>
          <a:xfrm>
            <a:off x="2543788" y="3882770"/>
            <a:ext cx="4511062" cy="209053"/>
          </a:xfrm>
          <a:prstGeom prst="roundRect">
            <a:avLst/>
          </a:prstGeom>
          <a:noFill/>
          <a:ln w="28575">
            <a:solidFill>
              <a:srgbClr val="FF0000"/>
            </a:solidFill>
          </a:ln>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11" name="正方形/長方形 10">
            <a:extLst>
              <a:ext uri="{FF2B5EF4-FFF2-40B4-BE49-F238E27FC236}">
                <a16:creationId xmlns:a16="http://schemas.microsoft.com/office/drawing/2014/main" id="{B8E2B1B8-CF34-8B02-40F6-4390ACC8E662}"/>
              </a:ext>
            </a:extLst>
          </p:cNvPr>
          <p:cNvSpPr/>
          <p:nvPr/>
        </p:nvSpPr>
        <p:spPr>
          <a:xfrm>
            <a:off x="2208607" y="3843809"/>
            <a:ext cx="335181" cy="286974"/>
          </a:xfrm>
          <a:prstGeom prst="rect">
            <a:avLst/>
          </a:prstGeom>
          <a:noFill/>
          <a:ln w="9525">
            <a:noFill/>
          </a:ln>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lang="ja-JP" altLang="en-US" sz="1600" dirty="0">
                <a:solidFill>
                  <a:srgbClr val="FF0000"/>
                </a:solidFill>
                <a:latin typeface="メイリオ" panose="020B0604030504040204" pitchFamily="50" charset="-128"/>
                <a:ea typeface="メイリオ" panose="020B0604030504040204" pitchFamily="50" charset="-128"/>
              </a:rPr>
              <a:t>①</a:t>
            </a:r>
            <a:endParaRPr kumimoji="1" lang="ja-JP" altLang="en-US" sz="1600" b="0" i="0" u="none" strike="noStrike" kern="1200" cap="none" spc="0" normalizeH="0" baseline="0" noProof="0" dirty="0">
              <a:ln>
                <a:noFill/>
              </a:ln>
              <a:solidFill>
                <a:srgbClr val="FF0000"/>
              </a:solidFill>
              <a:effectLst/>
              <a:uLnTx/>
              <a:uFillTx/>
              <a:latin typeface="メイリオ" panose="020B0604030504040204" pitchFamily="50" charset="-128"/>
              <a:ea typeface="メイリオ" panose="020B0604030504040204" pitchFamily="50" charset="-128"/>
              <a:cs typeface="+mn-cs"/>
            </a:endParaRPr>
          </a:p>
        </p:txBody>
      </p:sp>
      <p:pic>
        <p:nvPicPr>
          <p:cNvPr id="8" name="図 7">
            <a:extLst>
              <a:ext uri="{FF2B5EF4-FFF2-40B4-BE49-F238E27FC236}">
                <a16:creationId xmlns:a16="http://schemas.microsoft.com/office/drawing/2014/main" id="{8783EC14-39FC-E119-D0A0-55CEAB3729C7}"/>
              </a:ext>
            </a:extLst>
          </p:cNvPr>
          <p:cNvPicPr>
            <a:picLocks noChangeAspect="1"/>
          </p:cNvPicPr>
          <p:nvPr/>
        </p:nvPicPr>
        <p:blipFill rotWithShape="1">
          <a:blip r:embed="rId3"/>
          <a:srcRect l="28781" r="26977" b="52423"/>
          <a:stretch/>
        </p:blipFill>
        <p:spPr>
          <a:xfrm>
            <a:off x="2449830" y="5659943"/>
            <a:ext cx="3262199" cy="1124818"/>
          </a:xfrm>
          <a:prstGeom prst="rect">
            <a:avLst/>
          </a:prstGeom>
        </p:spPr>
      </p:pic>
      <p:sp>
        <p:nvSpPr>
          <p:cNvPr id="9" name="角丸四角形 81">
            <a:extLst>
              <a:ext uri="{FF2B5EF4-FFF2-40B4-BE49-F238E27FC236}">
                <a16:creationId xmlns:a16="http://schemas.microsoft.com/office/drawing/2014/main" id="{F3C68842-F8A0-D2A3-0C74-1D7D72C2B525}"/>
              </a:ext>
            </a:extLst>
          </p:cNvPr>
          <p:cNvSpPr/>
          <p:nvPr/>
        </p:nvSpPr>
        <p:spPr>
          <a:xfrm>
            <a:off x="3694448" y="6056430"/>
            <a:ext cx="648952" cy="209053"/>
          </a:xfrm>
          <a:prstGeom prst="roundRect">
            <a:avLst/>
          </a:prstGeom>
          <a:noFill/>
          <a:ln w="28575">
            <a:solidFill>
              <a:srgbClr val="FF0000"/>
            </a:solidFill>
          </a:ln>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10" name="正方形/長方形 9">
            <a:extLst>
              <a:ext uri="{FF2B5EF4-FFF2-40B4-BE49-F238E27FC236}">
                <a16:creationId xmlns:a16="http://schemas.microsoft.com/office/drawing/2014/main" id="{F55856F3-11A7-540E-8D84-79BBE17565E3}"/>
              </a:ext>
            </a:extLst>
          </p:cNvPr>
          <p:cNvSpPr/>
          <p:nvPr/>
        </p:nvSpPr>
        <p:spPr>
          <a:xfrm>
            <a:off x="3416966" y="6042260"/>
            <a:ext cx="335181" cy="286974"/>
          </a:xfrm>
          <a:prstGeom prst="rect">
            <a:avLst/>
          </a:prstGeom>
          <a:noFill/>
          <a:ln w="9525">
            <a:noFill/>
          </a:ln>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lang="ja-JP" altLang="en-US" sz="1600" dirty="0">
                <a:solidFill>
                  <a:srgbClr val="FF0000"/>
                </a:solidFill>
                <a:latin typeface="メイリオ" panose="020B0604030504040204" pitchFamily="50" charset="-128"/>
                <a:ea typeface="メイリオ" panose="020B0604030504040204" pitchFamily="50" charset="-128"/>
              </a:rPr>
              <a:t>③</a:t>
            </a:r>
            <a:endParaRPr kumimoji="1" lang="ja-JP" altLang="en-US" sz="1600" b="0" i="0" u="none" strike="noStrike" kern="1200" cap="none" spc="0" normalizeH="0" baseline="0" noProof="0" dirty="0">
              <a:ln>
                <a:noFill/>
              </a:ln>
              <a:solidFill>
                <a:srgbClr val="FF0000"/>
              </a:solidFill>
              <a:effectLst/>
              <a:uLnTx/>
              <a:uFillTx/>
              <a:latin typeface="メイリオ" panose="020B0604030504040204" pitchFamily="50" charset="-128"/>
              <a:ea typeface="メイリオ" panose="020B0604030504040204" pitchFamily="50" charset="-128"/>
              <a:cs typeface="+mn-cs"/>
            </a:endParaRPr>
          </a:p>
        </p:txBody>
      </p:sp>
      <p:sp>
        <p:nvSpPr>
          <p:cNvPr id="12" name="角丸四角形 81">
            <a:extLst>
              <a:ext uri="{FF2B5EF4-FFF2-40B4-BE49-F238E27FC236}">
                <a16:creationId xmlns:a16="http://schemas.microsoft.com/office/drawing/2014/main" id="{BB468274-29D6-77E7-59E8-CBC7A63C2861}"/>
              </a:ext>
            </a:extLst>
          </p:cNvPr>
          <p:cNvSpPr/>
          <p:nvPr/>
        </p:nvSpPr>
        <p:spPr>
          <a:xfrm>
            <a:off x="2567876" y="4157126"/>
            <a:ext cx="600774" cy="209053"/>
          </a:xfrm>
          <a:prstGeom prst="roundRect">
            <a:avLst/>
          </a:prstGeom>
          <a:noFill/>
          <a:ln w="28575">
            <a:solidFill>
              <a:srgbClr val="FF0000"/>
            </a:solidFill>
          </a:ln>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13" name="正方形/長方形 12">
            <a:extLst>
              <a:ext uri="{FF2B5EF4-FFF2-40B4-BE49-F238E27FC236}">
                <a16:creationId xmlns:a16="http://schemas.microsoft.com/office/drawing/2014/main" id="{548431B1-4570-05D5-8666-13FEEF0F1593}"/>
              </a:ext>
            </a:extLst>
          </p:cNvPr>
          <p:cNvSpPr/>
          <p:nvPr/>
        </p:nvSpPr>
        <p:spPr>
          <a:xfrm>
            <a:off x="2199612" y="4141771"/>
            <a:ext cx="335181" cy="286974"/>
          </a:xfrm>
          <a:prstGeom prst="rect">
            <a:avLst/>
          </a:prstGeom>
          <a:noFill/>
          <a:ln w="9525">
            <a:noFill/>
          </a:ln>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dirty="0">
                <a:ln>
                  <a:noFill/>
                </a:ln>
                <a:solidFill>
                  <a:srgbClr val="FF0000"/>
                </a:solidFill>
                <a:effectLst/>
                <a:uLnTx/>
                <a:uFillTx/>
                <a:latin typeface="メイリオ" panose="020B0604030504040204" pitchFamily="50" charset="-128"/>
                <a:ea typeface="メイリオ" panose="020B0604030504040204" pitchFamily="50" charset="-128"/>
                <a:cs typeface="+mn-cs"/>
              </a:rPr>
              <a:t>②</a:t>
            </a:r>
          </a:p>
        </p:txBody>
      </p:sp>
    </p:spTree>
    <p:extLst>
      <p:ext uri="{BB962C8B-B14F-4D97-AF65-F5344CB8AC3E}">
        <p14:creationId xmlns:p14="http://schemas.microsoft.com/office/powerpoint/2010/main" val="33387319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図 14">
            <a:extLst>
              <a:ext uri="{FF2B5EF4-FFF2-40B4-BE49-F238E27FC236}">
                <a16:creationId xmlns:a16="http://schemas.microsoft.com/office/drawing/2014/main" id="{0777B6A9-E875-27D8-34F0-45D1EF233AFE}"/>
              </a:ext>
            </a:extLst>
          </p:cNvPr>
          <p:cNvPicPr>
            <a:picLocks noChangeAspect="1"/>
          </p:cNvPicPr>
          <p:nvPr/>
        </p:nvPicPr>
        <p:blipFill>
          <a:blip r:embed="rId2"/>
          <a:stretch>
            <a:fillRect/>
          </a:stretch>
        </p:blipFill>
        <p:spPr>
          <a:xfrm>
            <a:off x="2479502" y="4056596"/>
            <a:ext cx="4880148" cy="2003526"/>
          </a:xfrm>
          <a:prstGeom prst="rect">
            <a:avLst/>
          </a:prstGeom>
          <a:ln>
            <a:solidFill>
              <a:schemeClr val="tx1"/>
            </a:solidFill>
          </a:ln>
        </p:spPr>
      </p:pic>
      <p:pic>
        <p:nvPicPr>
          <p:cNvPr id="5" name="図 4">
            <a:extLst>
              <a:ext uri="{FF2B5EF4-FFF2-40B4-BE49-F238E27FC236}">
                <a16:creationId xmlns:a16="http://schemas.microsoft.com/office/drawing/2014/main" id="{00CED47A-BDBF-4383-CB81-79060B658D6D}"/>
              </a:ext>
            </a:extLst>
          </p:cNvPr>
          <p:cNvPicPr>
            <a:picLocks noChangeAspect="1"/>
          </p:cNvPicPr>
          <p:nvPr/>
        </p:nvPicPr>
        <p:blipFill>
          <a:blip r:embed="rId3"/>
          <a:stretch>
            <a:fillRect/>
          </a:stretch>
        </p:blipFill>
        <p:spPr>
          <a:xfrm>
            <a:off x="2424431" y="2406370"/>
            <a:ext cx="5201920" cy="1603742"/>
          </a:xfrm>
          <a:prstGeom prst="rect">
            <a:avLst/>
          </a:prstGeom>
        </p:spPr>
      </p:pic>
      <p:sp>
        <p:nvSpPr>
          <p:cNvPr id="6" name="コンテンツ プレースホルダー 5"/>
          <p:cNvSpPr>
            <a:spLocks noGrp="1"/>
          </p:cNvSpPr>
          <p:nvPr>
            <p:ph idx="1"/>
          </p:nvPr>
        </p:nvSpPr>
        <p:spPr>
          <a:xfrm>
            <a:off x="438150" y="908962"/>
            <a:ext cx="8526338" cy="4135227"/>
          </a:xfrm>
        </p:spPr>
        <p:txBody>
          <a:bodyPr>
            <a:normAutofit/>
          </a:bodyPr>
          <a:lstStyle/>
          <a:p>
            <a:pPr>
              <a:spcBef>
                <a:spcPts val="300"/>
              </a:spcBef>
              <a:buFont typeface="Wingdings" panose="05000000000000000000" pitchFamily="2" charset="2"/>
              <a:buChar char="l"/>
            </a:pPr>
            <a:r>
              <a:rPr lang="ja-JP" altLang="en-US" sz="1200" dirty="0"/>
              <a:t>一括登録処理が完了するとメールで通知が届きます。メールに記載のリンクから</a:t>
            </a:r>
            <a:r>
              <a:rPr lang="en-US" altLang="ja-JP" sz="1200" dirty="0"/>
              <a:t>Web</a:t>
            </a:r>
            <a:r>
              <a:rPr lang="ja-JP" altLang="en-US" sz="1200" dirty="0"/>
              <a:t>コンテンツ管理システムにログインし、処理結果が記載されたファイルをダウンロードして結果を確認します。</a:t>
            </a:r>
            <a:endParaRPr lang="en-US" altLang="ja-JP" sz="1200" dirty="0"/>
          </a:p>
          <a:p>
            <a:pPr marL="1526778" lvl="3" indent="-342900">
              <a:spcBef>
                <a:spcPts val="300"/>
              </a:spcBef>
              <a:buFont typeface="+mj-ea"/>
              <a:buAutoNum type="circleNumDbPlain"/>
            </a:pPr>
            <a:r>
              <a:rPr lang="ja-JP" altLang="en-US" sz="1200" dirty="0"/>
              <a:t>通知メールに記載のリンクをクリックして</a:t>
            </a:r>
            <a:r>
              <a:rPr lang="en-US" altLang="ja-JP" sz="1200" dirty="0"/>
              <a:t>Web</a:t>
            </a:r>
            <a:r>
              <a:rPr lang="ja-JP" altLang="en-US" sz="1200" dirty="0"/>
              <a:t>コンテンツ管理システムにログインします。</a:t>
            </a:r>
            <a:endParaRPr lang="en-US" altLang="ja-JP" sz="1200" dirty="0"/>
          </a:p>
          <a:p>
            <a:pPr marL="1526778" lvl="3" indent="-342900">
              <a:spcBef>
                <a:spcPts val="300"/>
              </a:spcBef>
              <a:buFont typeface="+mj-ea"/>
              <a:buAutoNum type="circleNumDbPlain"/>
            </a:pPr>
            <a:r>
              <a:rPr lang="ja-JP" altLang="en-US" sz="1200" dirty="0"/>
              <a:t>「登録結果ファイルをダウンロード」ボタンをクリックし、処理結果が記載されたファイルをダウンロードします。</a:t>
            </a:r>
            <a:endParaRPr lang="en-US" altLang="ja-JP" sz="1200" dirty="0"/>
          </a:p>
          <a:p>
            <a:pPr marL="1526778" lvl="3" indent="-342900">
              <a:spcBef>
                <a:spcPts val="300"/>
              </a:spcBef>
              <a:buFont typeface="+mj-ea"/>
              <a:buAutoNum type="circleNumDbPlain"/>
            </a:pPr>
            <a:r>
              <a:rPr lang="ja-JP" altLang="en-US" sz="1200" dirty="0"/>
              <a:t>結果がテキストファイルで保存されます。内容を確認し、登録に失敗していたら失敗の原因を取り除いたうえで再実行を行います。不明な点は事務局に問い合わせて解決への支援を仰ぎます。</a:t>
            </a:r>
            <a:endParaRPr lang="en-US" altLang="ja-JP" sz="1200" dirty="0"/>
          </a:p>
          <a:p>
            <a:pPr marL="1526778" lvl="3" indent="-342900">
              <a:spcBef>
                <a:spcPts val="300"/>
              </a:spcBef>
              <a:buFont typeface="+mj-lt"/>
              <a:buAutoNum type="circleNumDbPlain"/>
            </a:pPr>
            <a:endParaRPr kumimoji="1" lang="en-US" altLang="ja-JP" sz="1200" dirty="0"/>
          </a:p>
          <a:p>
            <a:pPr marL="539353" lvl="1" indent="-342900">
              <a:spcBef>
                <a:spcPts val="300"/>
              </a:spcBef>
              <a:buFont typeface="+mj-lt"/>
              <a:buAutoNum type="circleNumDbPlain"/>
            </a:pPr>
            <a:endParaRPr kumimoji="1" lang="en-US" altLang="ja-JP" sz="1200" dirty="0"/>
          </a:p>
        </p:txBody>
      </p:sp>
      <p:sp>
        <p:nvSpPr>
          <p:cNvPr id="24" name="タイトル 1">
            <a:extLst>
              <a:ext uri="{FF2B5EF4-FFF2-40B4-BE49-F238E27FC236}">
                <a16:creationId xmlns:a16="http://schemas.microsoft.com/office/drawing/2014/main" id="{56530F86-A677-4C8B-8F74-0CC3E0BFE3A3}"/>
              </a:ext>
            </a:extLst>
          </p:cNvPr>
          <p:cNvSpPr txBox="1">
            <a:spLocks/>
          </p:cNvSpPr>
          <p:nvPr/>
        </p:nvSpPr>
        <p:spPr>
          <a:xfrm>
            <a:off x="1567887" y="279558"/>
            <a:ext cx="6971433" cy="490066"/>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kumimoji="1" sz="3200" b="1"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1" lang="en-US" altLang="ja-JP" sz="1800" b="1"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rPr>
              <a:t>2.6</a:t>
            </a:r>
            <a:r>
              <a:rPr lang="ja-JP" altLang="en-US" sz="1800" dirty="0">
                <a:solidFill>
                  <a:prstClr val="black"/>
                </a:solidFill>
              </a:rPr>
              <a:t> </a:t>
            </a:r>
            <a:r>
              <a:rPr kumimoji="1" lang="ja-JP" altLang="en-US" sz="1800" dirty="0">
                <a:latin typeface="メイリオ" panose="020B0604030504040204" pitchFamily="50" charset="-128"/>
                <a:ea typeface="メイリオ" panose="020B0604030504040204" pitchFamily="50" charset="-128"/>
              </a:rPr>
              <a:t>製品情報登録　大量の製品情報の一括登録</a:t>
            </a:r>
            <a:endParaRPr kumimoji="1" lang="ja-JP" altLang="en-US" sz="1800" b="1"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endParaRPr>
          </a:p>
        </p:txBody>
      </p:sp>
      <p:sp>
        <p:nvSpPr>
          <p:cNvPr id="3" name="スライド番号プレースホルダー 2">
            <a:extLst>
              <a:ext uri="{FF2B5EF4-FFF2-40B4-BE49-F238E27FC236}">
                <a16:creationId xmlns:a16="http://schemas.microsoft.com/office/drawing/2014/main" id="{29253EFF-8FFE-4820-A72B-1C785B3DA8C1}"/>
              </a:ext>
            </a:extLst>
          </p:cNvPr>
          <p:cNvSpPr>
            <a:spLocks noGrp="1"/>
          </p:cNvSpPr>
          <p:nvPr>
            <p:ph type="sldNum" sz="quarter" idx="12"/>
          </p:nvPr>
        </p:nvSpPr>
        <p:spPr/>
        <p:txBody>
          <a:bodyPr/>
          <a:lstStyle/>
          <a:p>
            <a:fld id="{AAEC5578-235D-485F-9B50-9803794400B3}" type="slidenum">
              <a:rPr lang="ja-JP" altLang="en-US" smtClean="0"/>
              <a:pPr/>
              <a:t>17</a:t>
            </a:fld>
            <a:endParaRPr lang="ja-JP" altLang="en-US" dirty="0"/>
          </a:p>
        </p:txBody>
      </p:sp>
      <p:grpSp>
        <p:nvGrpSpPr>
          <p:cNvPr id="23" name="グループ化 22">
            <a:extLst>
              <a:ext uri="{FF2B5EF4-FFF2-40B4-BE49-F238E27FC236}">
                <a16:creationId xmlns:a16="http://schemas.microsoft.com/office/drawing/2014/main" id="{EDDDFEA8-CE9F-4FE3-BC99-C9A12319CB5F}"/>
              </a:ext>
            </a:extLst>
          </p:cNvPr>
          <p:cNvGrpSpPr/>
          <p:nvPr/>
        </p:nvGrpSpPr>
        <p:grpSpPr>
          <a:xfrm>
            <a:off x="114300" y="2316240"/>
            <a:ext cx="2011680" cy="4468521"/>
            <a:chOff x="114300" y="2316240"/>
            <a:chExt cx="2011680" cy="4468521"/>
          </a:xfrm>
        </p:grpSpPr>
        <p:sp>
          <p:nvSpPr>
            <p:cNvPr id="25" name="正方形/長方形 24">
              <a:extLst>
                <a:ext uri="{FF2B5EF4-FFF2-40B4-BE49-F238E27FC236}">
                  <a16:creationId xmlns:a16="http://schemas.microsoft.com/office/drawing/2014/main" id="{42FBC265-BA53-4768-9E8E-4EB7DBC950B2}"/>
                </a:ext>
              </a:extLst>
            </p:cNvPr>
            <p:cNvSpPr/>
            <p:nvPr/>
          </p:nvSpPr>
          <p:spPr>
            <a:xfrm>
              <a:off x="216013" y="3054989"/>
              <a:ext cx="1800000" cy="396000"/>
            </a:xfrm>
            <a:prstGeom prst="rect">
              <a:avLst/>
            </a:prstGeom>
            <a:ln/>
          </p:spPr>
          <p:style>
            <a:lnRef idx="1">
              <a:schemeClr val="accent3"/>
            </a:lnRef>
            <a:fillRef idx="2">
              <a:schemeClr val="accent3"/>
            </a:fillRef>
            <a:effectRef idx="1">
              <a:schemeClr val="accent3"/>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en-US" altLang="ja-JP"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lvl="0" indent="-266700" algn="ctr">
                <a:defRPr/>
              </a:pPr>
              <a:r>
                <a:rPr lang="ja-JP" altLang="en-US" sz="1000" dirty="0">
                  <a:solidFill>
                    <a:prstClr val="black"/>
                  </a:solidFill>
                  <a:latin typeface="メイリオ" panose="020B0604030504040204" pitchFamily="50" charset="-128"/>
                  <a:ea typeface="メイリオ" panose="020B0604030504040204" pitchFamily="50" charset="-128"/>
                </a:rPr>
                <a:t>製品表示情報一覧で検索／</a:t>
              </a:r>
              <a:br>
                <a:rPr lang="en-US" altLang="ja-JP" sz="1000" dirty="0">
                  <a:solidFill>
                    <a:prstClr val="black"/>
                  </a:solidFill>
                  <a:latin typeface="メイリオ" panose="020B0604030504040204" pitchFamily="50" charset="-128"/>
                  <a:ea typeface="メイリオ" panose="020B0604030504040204" pitchFamily="50" charset="-128"/>
                </a:rPr>
              </a:br>
              <a:r>
                <a:rPr lang="en-US" altLang="ja-JP" sz="1000" dirty="0">
                  <a:solidFill>
                    <a:prstClr val="black"/>
                  </a:solidFill>
                  <a:latin typeface="メイリオ" panose="020B0604030504040204" pitchFamily="50" charset="-128"/>
                  <a:ea typeface="メイリオ" panose="020B0604030504040204" pitchFamily="50" charset="-128"/>
                </a:rPr>
                <a:t>PIM</a:t>
              </a:r>
              <a:r>
                <a:rPr lang="ja-JP" altLang="en-US" sz="1000" dirty="0">
                  <a:solidFill>
                    <a:prstClr val="black"/>
                  </a:solidFill>
                  <a:latin typeface="メイリオ" panose="020B0604030504040204" pitchFamily="50" charset="-128"/>
                  <a:ea typeface="メイリオ" panose="020B0604030504040204" pitchFamily="50" charset="-128"/>
                </a:rPr>
                <a:t>製品情報取得を選択</a:t>
              </a:r>
            </a:p>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26" name="正方形/長方形 25">
              <a:extLst>
                <a:ext uri="{FF2B5EF4-FFF2-40B4-BE49-F238E27FC236}">
                  <a16:creationId xmlns:a16="http://schemas.microsoft.com/office/drawing/2014/main" id="{115FFC66-61F6-4EA5-B6F2-63945FAE15B5}"/>
                </a:ext>
              </a:extLst>
            </p:cNvPr>
            <p:cNvSpPr/>
            <p:nvPr/>
          </p:nvSpPr>
          <p:spPr>
            <a:xfrm>
              <a:off x="216013" y="3684770"/>
              <a:ext cx="1800000" cy="396000"/>
            </a:xfrm>
            <a:prstGeom prst="rect">
              <a:avLst/>
            </a:prstGeom>
            <a:ln/>
          </p:spPr>
          <p:style>
            <a:lnRef idx="1">
              <a:schemeClr val="accent6"/>
            </a:lnRef>
            <a:fillRef idx="2">
              <a:schemeClr val="accent6"/>
            </a:fillRef>
            <a:effectRef idx="1">
              <a:schemeClr val="accent6"/>
            </a:effectRef>
            <a:fontRef idx="minor">
              <a:schemeClr val="dk1"/>
            </a:fontRef>
          </p:style>
          <p:txBody>
            <a:bodyPr lIns="0" rIns="0" rtlCol="0" anchor="ctr"/>
            <a:lstStyle/>
            <a:p>
              <a:pPr indent="-266700" algn="ctr"/>
              <a:r>
                <a:rPr lang="en-US" altLang="ja-JP" sz="1000" dirty="0">
                  <a:solidFill>
                    <a:prstClr val="black"/>
                  </a:solidFill>
                  <a:latin typeface="メイリオ" panose="020B0604030504040204" pitchFamily="50" charset="-128"/>
                  <a:ea typeface="メイリオ" panose="020B0604030504040204" pitchFamily="50" charset="-128"/>
                </a:rPr>
                <a:t>PIM</a:t>
              </a:r>
              <a:r>
                <a:rPr lang="ja-JP" altLang="en-US" sz="1000" dirty="0">
                  <a:solidFill>
                    <a:prstClr val="black"/>
                  </a:solidFill>
                  <a:latin typeface="メイリオ" panose="020B0604030504040204" pitchFamily="50" charset="-128"/>
                  <a:ea typeface="メイリオ" panose="020B0604030504040204" pitchFamily="50" charset="-128"/>
                </a:rPr>
                <a:t>製品情報取得で</a:t>
              </a:r>
              <a:br>
                <a:rPr lang="en-US" altLang="ja-JP" sz="1000" dirty="0">
                  <a:solidFill>
                    <a:prstClr val="black"/>
                  </a:solidFill>
                  <a:latin typeface="メイリオ" panose="020B0604030504040204" pitchFamily="50" charset="-128"/>
                  <a:ea typeface="メイリオ" panose="020B0604030504040204" pitchFamily="50" charset="-128"/>
                </a:rPr>
              </a:br>
              <a:r>
                <a:rPr lang="ja-JP" altLang="en-US" sz="1000" dirty="0">
                  <a:solidFill>
                    <a:prstClr val="black"/>
                  </a:solidFill>
                  <a:latin typeface="メイリオ" panose="020B0604030504040204" pitchFamily="50" charset="-128"/>
                  <a:ea typeface="メイリオ" panose="020B0604030504040204" pitchFamily="50" charset="-128"/>
                </a:rPr>
                <a:t>新製品情報を追加登録</a:t>
              </a:r>
            </a:p>
          </p:txBody>
        </p:sp>
        <p:grpSp>
          <p:nvGrpSpPr>
            <p:cNvPr id="27" name="グループ化 26">
              <a:extLst>
                <a:ext uri="{FF2B5EF4-FFF2-40B4-BE49-F238E27FC236}">
                  <a16:creationId xmlns:a16="http://schemas.microsoft.com/office/drawing/2014/main" id="{97722AA3-5804-4809-84A5-ADFE1731A6A1}"/>
                </a:ext>
              </a:extLst>
            </p:cNvPr>
            <p:cNvGrpSpPr/>
            <p:nvPr/>
          </p:nvGrpSpPr>
          <p:grpSpPr>
            <a:xfrm>
              <a:off x="114300" y="2316240"/>
              <a:ext cx="2011680" cy="4468521"/>
              <a:chOff x="114300" y="2316240"/>
              <a:chExt cx="2011680" cy="4468521"/>
            </a:xfrm>
          </p:grpSpPr>
          <p:sp>
            <p:nvSpPr>
              <p:cNvPr id="28" name="正方形/長方形 27">
                <a:extLst>
                  <a:ext uri="{FF2B5EF4-FFF2-40B4-BE49-F238E27FC236}">
                    <a16:creationId xmlns:a16="http://schemas.microsoft.com/office/drawing/2014/main" id="{3075FE24-ED80-4091-A111-48C953CC1A50}"/>
                  </a:ext>
                </a:extLst>
              </p:cNvPr>
              <p:cNvSpPr/>
              <p:nvPr/>
            </p:nvSpPr>
            <p:spPr>
              <a:xfrm>
                <a:off x="230301" y="2583496"/>
                <a:ext cx="1800000" cy="252000"/>
              </a:xfrm>
              <a:prstGeom prst="rect">
                <a:avLst/>
              </a:prstGeom>
              <a:ln/>
            </p:spPr>
            <p:style>
              <a:lnRef idx="1">
                <a:schemeClr val="accent3"/>
              </a:lnRef>
              <a:fillRef idx="2">
                <a:schemeClr val="accent3"/>
              </a:fillRef>
              <a:effectRef idx="1">
                <a:schemeClr val="accent3"/>
              </a:effectRef>
              <a:fontRef idx="minor">
                <a:schemeClr val="dk1"/>
              </a:fontRef>
            </p:style>
            <p:txBody>
              <a:bodyPr lIns="0" rIns="0" rtlCol="0" anchor="ctr"/>
              <a:lstStyle/>
              <a:p>
                <a:pPr indent="-266700" algn="ctr"/>
                <a:r>
                  <a:rPr lang="ja-JP" altLang="en-US" sz="1000" dirty="0">
                    <a:solidFill>
                      <a:prstClr val="black"/>
                    </a:solidFill>
                    <a:latin typeface="メイリオ" panose="020B0604030504040204" pitchFamily="50" charset="-128"/>
                    <a:ea typeface="メイリオ" panose="020B0604030504040204" pitchFamily="50" charset="-128"/>
                  </a:rPr>
                  <a:t>メニュー選択</a:t>
                </a:r>
              </a:p>
            </p:txBody>
          </p:sp>
          <p:grpSp>
            <p:nvGrpSpPr>
              <p:cNvPr id="29" name="グループ化 28">
                <a:extLst>
                  <a:ext uri="{FF2B5EF4-FFF2-40B4-BE49-F238E27FC236}">
                    <a16:creationId xmlns:a16="http://schemas.microsoft.com/office/drawing/2014/main" id="{2ED1A484-7EAA-404B-AC05-EAA9D69D151A}"/>
                  </a:ext>
                </a:extLst>
              </p:cNvPr>
              <p:cNvGrpSpPr/>
              <p:nvPr/>
            </p:nvGrpSpPr>
            <p:grpSpPr>
              <a:xfrm>
                <a:off x="114300" y="2316240"/>
                <a:ext cx="2011680" cy="4468521"/>
                <a:chOff x="114300" y="2316240"/>
                <a:chExt cx="2011680" cy="4468521"/>
              </a:xfrm>
            </p:grpSpPr>
            <p:sp>
              <p:nvSpPr>
                <p:cNvPr id="30" name="正方形/長方形 29">
                  <a:extLst>
                    <a:ext uri="{FF2B5EF4-FFF2-40B4-BE49-F238E27FC236}">
                      <a16:creationId xmlns:a16="http://schemas.microsoft.com/office/drawing/2014/main" id="{E889213E-E0A7-4221-9CD0-BECE637ADBFC}"/>
                    </a:ext>
                  </a:extLst>
                </p:cNvPr>
                <p:cNvSpPr/>
                <p:nvPr/>
              </p:nvSpPr>
              <p:spPr>
                <a:xfrm>
                  <a:off x="216013" y="4300263"/>
                  <a:ext cx="1800000" cy="396000"/>
                </a:xfrm>
                <a:prstGeom prst="rect">
                  <a:avLst/>
                </a:prstGeom>
                <a:ln/>
              </p:spPr>
              <p:style>
                <a:lnRef idx="1">
                  <a:schemeClr val="accent3"/>
                </a:lnRef>
                <a:fillRef idx="2">
                  <a:schemeClr val="accent3"/>
                </a:fillRef>
                <a:effectRef idx="1">
                  <a:schemeClr val="accent3"/>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en-US" altLang="ja-JP"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marL="0" marR="0" lvl="0" indent="-266700" algn="ctr" defTabSz="914400" rtl="0" eaLnBrk="1" fontAlgn="auto" latinLnBrk="0" hangingPunct="1">
                    <a:lnSpc>
                      <a:spcPct val="100000"/>
                    </a:lnSpc>
                    <a:spcBef>
                      <a:spcPts val="0"/>
                    </a:spcBef>
                    <a:spcAft>
                      <a:spcPts val="0"/>
                    </a:spcAft>
                    <a:buClrTx/>
                    <a:buSzTx/>
                    <a:buFontTx/>
                    <a:buNone/>
                    <a:tabLst/>
                    <a:defRPr/>
                  </a:pPr>
                  <a:r>
                    <a:rPr lang="ja-JP" altLang="en-US" sz="1000" dirty="0">
                      <a:solidFill>
                        <a:prstClr val="black"/>
                      </a:solidFill>
                      <a:latin typeface="メイリオ" panose="020B0604030504040204" pitchFamily="50" charset="-128"/>
                      <a:ea typeface="メイリオ" panose="020B0604030504040204" pitchFamily="50" charset="-128"/>
                    </a:rPr>
                    <a:t>製品</a:t>
                  </a:r>
                  <a:r>
                    <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表示情報一覧で検索／</a:t>
                  </a:r>
                  <a:br>
                    <a:rPr kumimoji="1" lang="en-US" altLang="ja-JP"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br>
                  <a:r>
                    <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データファイルエクスポート</a:t>
                  </a:r>
                </a:p>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grpSp>
              <p:nvGrpSpPr>
                <p:cNvPr id="31" name="グループ化 30">
                  <a:extLst>
                    <a:ext uri="{FF2B5EF4-FFF2-40B4-BE49-F238E27FC236}">
                      <a16:creationId xmlns:a16="http://schemas.microsoft.com/office/drawing/2014/main" id="{32469B8C-FCB9-4105-8905-41AB162F2369}"/>
                    </a:ext>
                  </a:extLst>
                </p:cNvPr>
                <p:cNvGrpSpPr/>
                <p:nvPr/>
              </p:nvGrpSpPr>
              <p:grpSpPr>
                <a:xfrm>
                  <a:off x="114300" y="2316240"/>
                  <a:ext cx="2011680" cy="4468521"/>
                  <a:chOff x="114300" y="2316240"/>
                  <a:chExt cx="2011680" cy="4468521"/>
                </a:xfrm>
              </p:grpSpPr>
              <p:sp>
                <p:nvSpPr>
                  <p:cNvPr id="32" name="角丸四角形 39">
                    <a:extLst>
                      <a:ext uri="{FF2B5EF4-FFF2-40B4-BE49-F238E27FC236}">
                        <a16:creationId xmlns:a16="http://schemas.microsoft.com/office/drawing/2014/main" id="{1439D80C-8774-477A-AF7E-9C4A0547B2D8}"/>
                      </a:ext>
                    </a:extLst>
                  </p:cNvPr>
                  <p:cNvSpPr/>
                  <p:nvPr/>
                </p:nvSpPr>
                <p:spPr>
                  <a:xfrm>
                    <a:off x="114300" y="2433450"/>
                    <a:ext cx="2011680" cy="3264211"/>
                  </a:xfrm>
                  <a:prstGeom prst="roundRect">
                    <a:avLst>
                      <a:gd name="adj" fmla="val 8069"/>
                    </a:avLst>
                  </a:prstGeom>
                  <a:noFill/>
                  <a:ln w="9525">
                    <a:solidFill>
                      <a:srgbClr val="C00000"/>
                    </a:solidFill>
                    <a:prstDash val="sysDash"/>
                  </a:ln>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33" name="下矢印 40">
                    <a:extLst>
                      <a:ext uri="{FF2B5EF4-FFF2-40B4-BE49-F238E27FC236}">
                        <a16:creationId xmlns:a16="http://schemas.microsoft.com/office/drawing/2014/main" id="{D3EB506D-3A2D-41F6-9A99-056755BBD16B}"/>
                      </a:ext>
                    </a:extLst>
                  </p:cNvPr>
                  <p:cNvSpPr/>
                  <p:nvPr/>
                </p:nvSpPr>
                <p:spPr>
                  <a:xfrm>
                    <a:off x="991888" y="5726236"/>
                    <a:ext cx="252000" cy="216000"/>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34" name="下矢印 41">
                    <a:extLst>
                      <a:ext uri="{FF2B5EF4-FFF2-40B4-BE49-F238E27FC236}">
                        <a16:creationId xmlns:a16="http://schemas.microsoft.com/office/drawing/2014/main" id="{20A51142-F75D-45A8-8456-D2620596F077}"/>
                      </a:ext>
                    </a:extLst>
                  </p:cNvPr>
                  <p:cNvSpPr/>
                  <p:nvPr/>
                </p:nvSpPr>
                <p:spPr>
                  <a:xfrm>
                    <a:off x="991888" y="6262818"/>
                    <a:ext cx="252000" cy="216000"/>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35" name="角丸四角形 42">
                    <a:extLst>
                      <a:ext uri="{FF2B5EF4-FFF2-40B4-BE49-F238E27FC236}">
                        <a16:creationId xmlns:a16="http://schemas.microsoft.com/office/drawing/2014/main" id="{E0B49C3A-26FE-4294-86AA-4AC7E7BD2F9E}"/>
                      </a:ext>
                    </a:extLst>
                  </p:cNvPr>
                  <p:cNvSpPr/>
                  <p:nvPr/>
                </p:nvSpPr>
                <p:spPr>
                  <a:xfrm>
                    <a:off x="667888" y="6518361"/>
                    <a:ext cx="900000" cy="266400"/>
                  </a:xfrm>
                  <a:prstGeom prst="roundRect">
                    <a:avLst/>
                  </a:prstGeom>
                  <a:ln>
                    <a:solidFill>
                      <a:srgbClr val="00B050"/>
                    </a:solidFill>
                  </a:ln>
                </p:spPr>
                <p:style>
                  <a:lnRef idx="2">
                    <a:schemeClr val="accent1"/>
                  </a:lnRef>
                  <a:fillRef idx="1">
                    <a:schemeClr val="lt1"/>
                  </a:fillRef>
                  <a:effectRef idx="0">
                    <a:schemeClr val="accent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承認・公開</a:t>
                    </a:r>
                  </a:p>
                </p:txBody>
              </p:sp>
              <p:sp>
                <p:nvSpPr>
                  <p:cNvPr id="36" name="角丸四角形 43">
                    <a:extLst>
                      <a:ext uri="{FF2B5EF4-FFF2-40B4-BE49-F238E27FC236}">
                        <a16:creationId xmlns:a16="http://schemas.microsoft.com/office/drawing/2014/main" id="{6A3CEA02-DCEC-4A44-9EED-9C53913C9E8B}"/>
                      </a:ext>
                    </a:extLst>
                  </p:cNvPr>
                  <p:cNvSpPr/>
                  <p:nvPr/>
                </p:nvSpPr>
                <p:spPr>
                  <a:xfrm>
                    <a:off x="675190" y="5977132"/>
                    <a:ext cx="900000" cy="266400"/>
                  </a:xfrm>
                  <a:prstGeom prst="roundRect">
                    <a:avLst/>
                  </a:prstGeom>
                  <a:ln/>
                </p:spPr>
                <p:style>
                  <a:lnRef idx="2">
                    <a:schemeClr val="accent1"/>
                  </a:lnRef>
                  <a:fillRef idx="1">
                    <a:schemeClr val="lt1"/>
                  </a:fillRef>
                  <a:effectRef idx="0">
                    <a:schemeClr val="accent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申請</a:t>
                    </a:r>
                  </a:p>
                </p:txBody>
              </p:sp>
              <p:sp>
                <p:nvSpPr>
                  <p:cNvPr id="37" name="下矢印 51">
                    <a:extLst>
                      <a:ext uri="{FF2B5EF4-FFF2-40B4-BE49-F238E27FC236}">
                        <a16:creationId xmlns:a16="http://schemas.microsoft.com/office/drawing/2014/main" id="{6DE405EF-AB0D-4911-BB8F-90044F2A0193}"/>
                      </a:ext>
                    </a:extLst>
                  </p:cNvPr>
                  <p:cNvSpPr/>
                  <p:nvPr/>
                </p:nvSpPr>
                <p:spPr>
                  <a:xfrm>
                    <a:off x="990013" y="4099746"/>
                    <a:ext cx="252000" cy="176705"/>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38" name="正方形/長方形 37">
                    <a:extLst>
                      <a:ext uri="{FF2B5EF4-FFF2-40B4-BE49-F238E27FC236}">
                        <a16:creationId xmlns:a16="http://schemas.microsoft.com/office/drawing/2014/main" id="{D097BC8D-CB65-4119-BD8D-84187286D1B7}"/>
                      </a:ext>
                    </a:extLst>
                  </p:cNvPr>
                  <p:cNvSpPr/>
                  <p:nvPr/>
                </p:nvSpPr>
                <p:spPr>
                  <a:xfrm>
                    <a:off x="216013" y="4921612"/>
                    <a:ext cx="1800000" cy="252000"/>
                  </a:xfrm>
                  <a:prstGeom prst="rect">
                    <a:avLst/>
                  </a:prstGeom>
                  <a:ln/>
                </p:spPr>
                <p:style>
                  <a:lnRef idx="1">
                    <a:schemeClr val="accent3"/>
                  </a:lnRef>
                  <a:fillRef idx="2">
                    <a:schemeClr val="accent3"/>
                  </a:fillRef>
                  <a:effectRef idx="1">
                    <a:schemeClr val="accent3"/>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データファイル</a:t>
                    </a:r>
                    <a:r>
                      <a:rPr kumimoji="1" lang="en-US" altLang="ja-JP"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Excel</a:t>
                    </a:r>
                    <a:r>
                      <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編集</a:t>
                    </a:r>
                  </a:p>
                </p:txBody>
              </p:sp>
              <p:sp>
                <p:nvSpPr>
                  <p:cNvPr id="39" name="下矢印 54">
                    <a:extLst>
                      <a:ext uri="{FF2B5EF4-FFF2-40B4-BE49-F238E27FC236}">
                        <a16:creationId xmlns:a16="http://schemas.microsoft.com/office/drawing/2014/main" id="{0F5C897A-D22F-43E9-9D23-52817EF3AB10}"/>
                      </a:ext>
                    </a:extLst>
                  </p:cNvPr>
                  <p:cNvSpPr/>
                  <p:nvPr/>
                </p:nvSpPr>
                <p:spPr>
                  <a:xfrm>
                    <a:off x="990013" y="4720755"/>
                    <a:ext cx="252000" cy="176705"/>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40" name="下矢印 58">
                    <a:extLst>
                      <a:ext uri="{FF2B5EF4-FFF2-40B4-BE49-F238E27FC236}">
                        <a16:creationId xmlns:a16="http://schemas.microsoft.com/office/drawing/2014/main" id="{9A257C55-E557-4D9E-AE13-DEA2A4702E07}"/>
                      </a:ext>
                    </a:extLst>
                  </p:cNvPr>
                  <p:cNvSpPr/>
                  <p:nvPr/>
                </p:nvSpPr>
                <p:spPr>
                  <a:xfrm>
                    <a:off x="990013" y="2857728"/>
                    <a:ext cx="252000" cy="176705"/>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41" name="下矢印 59">
                    <a:extLst>
                      <a:ext uri="{FF2B5EF4-FFF2-40B4-BE49-F238E27FC236}">
                        <a16:creationId xmlns:a16="http://schemas.microsoft.com/office/drawing/2014/main" id="{4E7827F1-EC84-4D76-87BD-5A00FFBBEB1E}"/>
                      </a:ext>
                    </a:extLst>
                  </p:cNvPr>
                  <p:cNvSpPr/>
                  <p:nvPr/>
                </p:nvSpPr>
                <p:spPr>
                  <a:xfrm>
                    <a:off x="990013" y="3478737"/>
                    <a:ext cx="252000" cy="176705"/>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42" name="角丸四角形 60">
                    <a:extLst>
                      <a:ext uri="{FF2B5EF4-FFF2-40B4-BE49-F238E27FC236}">
                        <a16:creationId xmlns:a16="http://schemas.microsoft.com/office/drawing/2014/main" id="{9E378D4A-3EE4-4CB2-AFC6-DC93CEF47133}"/>
                      </a:ext>
                    </a:extLst>
                  </p:cNvPr>
                  <p:cNvSpPr/>
                  <p:nvPr/>
                </p:nvSpPr>
                <p:spPr>
                  <a:xfrm>
                    <a:off x="603012" y="2316240"/>
                    <a:ext cx="1026001" cy="216000"/>
                  </a:xfrm>
                  <a:prstGeom prst="roundRect">
                    <a:avLst/>
                  </a:prstGeom>
                  <a:ln/>
                </p:spPr>
                <p:style>
                  <a:lnRef idx="2">
                    <a:schemeClr val="accent2"/>
                  </a:lnRef>
                  <a:fillRef idx="1">
                    <a:schemeClr val="lt1"/>
                  </a:fillRef>
                  <a:effectRef idx="0">
                    <a:schemeClr val="accent2"/>
                  </a:effectRef>
                  <a:fontRef idx="minor">
                    <a:schemeClr val="dk1"/>
                  </a:fontRef>
                </p:style>
                <p:txBody>
                  <a:bodyPr lIns="0" rIns="0" rtlCol="0" anchor="t"/>
                  <a:lstStyle/>
                  <a:p>
                    <a:pPr marL="0" marR="0" lvl="0" indent="-266700" algn="ctr" defTabSz="914400" rtl="0" eaLnBrk="1" fontAlgn="auto" latinLnBrk="0" hangingPunct="1">
                      <a:lnSpc>
                        <a:spcPct val="100000"/>
                      </a:lnSpc>
                      <a:spcBef>
                        <a:spcPts val="0"/>
                      </a:spcBef>
                      <a:spcAft>
                        <a:spcPts val="0"/>
                      </a:spcAft>
                      <a:buClrTx/>
                      <a:buSzTx/>
                      <a:buFontTx/>
                      <a:buNone/>
                      <a:tabLst/>
                      <a:defRPr/>
                    </a:pPr>
                    <a:r>
                      <a:rPr lang="ja-JP" altLang="en-US" sz="1000" dirty="0">
                        <a:solidFill>
                          <a:prstClr val="black"/>
                        </a:solidFill>
                        <a:latin typeface="メイリオ" panose="020B0604030504040204" pitchFamily="50" charset="-128"/>
                        <a:ea typeface="メイリオ" panose="020B0604030504040204" pitchFamily="50" charset="-128"/>
                      </a:rPr>
                      <a:t>製品</a:t>
                    </a:r>
                    <a:r>
                      <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情報</a:t>
                    </a:r>
                    <a:r>
                      <a:rPr lang="ja-JP" altLang="en-US" sz="1000" dirty="0">
                        <a:solidFill>
                          <a:prstClr val="black"/>
                        </a:solidFill>
                        <a:latin typeface="メイリオ" panose="020B0604030504040204" pitchFamily="50" charset="-128"/>
                        <a:ea typeface="メイリオ" panose="020B0604030504040204" pitchFamily="50" charset="-128"/>
                      </a:rPr>
                      <a:t>登録</a:t>
                    </a: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43" name="正方形/長方形 42">
                    <a:extLst>
                      <a:ext uri="{FF2B5EF4-FFF2-40B4-BE49-F238E27FC236}">
                        <a16:creationId xmlns:a16="http://schemas.microsoft.com/office/drawing/2014/main" id="{E4E8671C-C1CC-4DD8-B093-DDEC36550577}"/>
                      </a:ext>
                    </a:extLst>
                  </p:cNvPr>
                  <p:cNvSpPr/>
                  <p:nvPr/>
                </p:nvSpPr>
                <p:spPr>
                  <a:xfrm>
                    <a:off x="213756" y="5398622"/>
                    <a:ext cx="1800000" cy="252000"/>
                  </a:xfrm>
                  <a:prstGeom prst="rect">
                    <a:avLst/>
                  </a:prstGeom>
                  <a:ln/>
                </p:spPr>
                <p:style>
                  <a:lnRef idx="1">
                    <a:schemeClr val="accent3"/>
                  </a:lnRef>
                  <a:fillRef idx="2">
                    <a:schemeClr val="accent3"/>
                  </a:fillRef>
                  <a:effectRef idx="1">
                    <a:schemeClr val="accent3"/>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データファイル</a:t>
                    </a:r>
                    <a:r>
                      <a:rPr lang="ja-JP" altLang="en-US" sz="1000" dirty="0">
                        <a:solidFill>
                          <a:prstClr val="black"/>
                        </a:solidFill>
                        <a:latin typeface="メイリオ" panose="020B0604030504040204" pitchFamily="50" charset="-128"/>
                        <a:ea typeface="メイリオ" panose="020B0604030504040204" pitchFamily="50" charset="-128"/>
                      </a:rPr>
                      <a:t>インポート</a:t>
                    </a: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44" name="下矢印 54">
                    <a:extLst>
                      <a:ext uri="{FF2B5EF4-FFF2-40B4-BE49-F238E27FC236}">
                        <a16:creationId xmlns:a16="http://schemas.microsoft.com/office/drawing/2014/main" id="{35F81D4C-6B31-4252-8B4E-6B9FAE265EAD}"/>
                      </a:ext>
                    </a:extLst>
                  </p:cNvPr>
                  <p:cNvSpPr/>
                  <p:nvPr/>
                </p:nvSpPr>
                <p:spPr>
                  <a:xfrm>
                    <a:off x="994140" y="5197764"/>
                    <a:ext cx="252000" cy="176705"/>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grpSp>
          </p:grpSp>
        </p:grpSp>
      </p:grpSp>
      <p:sp>
        <p:nvSpPr>
          <p:cNvPr id="7" name="角丸四角形 81">
            <a:extLst>
              <a:ext uri="{FF2B5EF4-FFF2-40B4-BE49-F238E27FC236}">
                <a16:creationId xmlns:a16="http://schemas.microsoft.com/office/drawing/2014/main" id="{7819686D-EEEF-00F6-A24D-FE3792AB5DD9}"/>
              </a:ext>
            </a:extLst>
          </p:cNvPr>
          <p:cNvSpPr/>
          <p:nvPr/>
        </p:nvSpPr>
        <p:spPr>
          <a:xfrm>
            <a:off x="2445788" y="3222867"/>
            <a:ext cx="5098012" cy="481604"/>
          </a:xfrm>
          <a:prstGeom prst="roundRect">
            <a:avLst/>
          </a:prstGeom>
          <a:noFill/>
          <a:ln w="28575">
            <a:solidFill>
              <a:srgbClr val="FF0000"/>
            </a:solidFill>
          </a:ln>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11" name="正方形/長方形 10">
            <a:extLst>
              <a:ext uri="{FF2B5EF4-FFF2-40B4-BE49-F238E27FC236}">
                <a16:creationId xmlns:a16="http://schemas.microsoft.com/office/drawing/2014/main" id="{B8E2B1B8-CF34-8B02-40F6-4390ACC8E662}"/>
              </a:ext>
            </a:extLst>
          </p:cNvPr>
          <p:cNvSpPr/>
          <p:nvPr/>
        </p:nvSpPr>
        <p:spPr>
          <a:xfrm>
            <a:off x="2167129" y="3368468"/>
            <a:ext cx="335181" cy="286974"/>
          </a:xfrm>
          <a:prstGeom prst="rect">
            <a:avLst/>
          </a:prstGeom>
          <a:noFill/>
          <a:ln w="9525">
            <a:noFill/>
          </a:ln>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lang="ja-JP" altLang="en-US" sz="1600" dirty="0">
                <a:solidFill>
                  <a:srgbClr val="FF0000"/>
                </a:solidFill>
                <a:latin typeface="メイリオ" panose="020B0604030504040204" pitchFamily="50" charset="-128"/>
                <a:ea typeface="メイリオ" panose="020B0604030504040204" pitchFamily="50" charset="-128"/>
              </a:rPr>
              <a:t>①</a:t>
            </a:r>
            <a:endParaRPr kumimoji="1" lang="ja-JP" altLang="en-US" sz="1600" b="0" i="0" u="none" strike="noStrike" kern="1200" cap="none" spc="0" normalizeH="0" baseline="0" noProof="0" dirty="0">
              <a:ln>
                <a:noFill/>
              </a:ln>
              <a:solidFill>
                <a:srgbClr val="FF0000"/>
              </a:solidFill>
              <a:effectLst/>
              <a:uLnTx/>
              <a:uFillTx/>
              <a:latin typeface="メイリオ" panose="020B0604030504040204" pitchFamily="50" charset="-128"/>
              <a:ea typeface="メイリオ" panose="020B0604030504040204" pitchFamily="50" charset="-128"/>
              <a:cs typeface="+mn-cs"/>
            </a:endParaRPr>
          </a:p>
        </p:txBody>
      </p:sp>
      <p:sp>
        <p:nvSpPr>
          <p:cNvPr id="12" name="角丸四角形 81">
            <a:extLst>
              <a:ext uri="{FF2B5EF4-FFF2-40B4-BE49-F238E27FC236}">
                <a16:creationId xmlns:a16="http://schemas.microsoft.com/office/drawing/2014/main" id="{BB468274-29D6-77E7-59E8-CBC7A63C2861}"/>
              </a:ext>
            </a:extLst>
          </p:cNvPr>
          <p:cNvSpPr/>
          <p:nvPr/>
        </p:nvSpPr>
        <p:spPr>
          <a:xfrm>
            <a:off x="2567875" y="4728626"/>
            <a:ext cx="1184271" cy="209053"/>
          </a:xfrm>
          <a:prstGeom prst="roundRect">
            <a:avLst/>
          </a:prstGeom>
          <a:noFill/>
          <a:ln w="28575">
            <a:solidFill>
              <a:srgbClr val="FF0000"/>
            </a:solidFill>
          </a:ln>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13" name="正方形/長方形 12">
            <a:extLst>
              <a:ext uri="{FF2B5EF4-FFF2-40B4-BE49-F238E27FC236}">
                <a16:creationId xmlns:a16="http://schemas.microsoft.com/office/drawing/2014/main" id="{548431B1-4570-05D5-8666-13FEEF0F1593}"/>
              </a:ext>
            </a:extLst>
          </p:cNvPr>
          <p:cNvSpPr/>
          <p:nvPr/>
        </p:nvSpPr>
        <p:spPr>
          <a:xfrm>
            <a:off x="2199612" y="4713271"/>
            <a:ext cx="335181" cy="286974"/>
          </a:xfrm>
          <a:prstGeom prst="rect">
            <a:avLst/>
          </a:prstGeom>
          <a:noFill/>
          <a:ln w="9525">
            <a:noFill/>
          </a:ln>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dirty="0">
                <a:ln>
                  <a:noFill/>
                </a:ln>
                <a:solidFill>
                  <a:srgbClr val="FF0000"/>
                </a:solidFill>
                <a:effectLst/>
                <a:uLnTx/>
                <a:uFillTx/>
                <a:latin typeface="メイリオ" panose="020B0604030504040204" pitchFamily="50" charset="-128"/>
                <a:ea typeface="メイリオ" panose="020B0604030504040204" pitchFamily="50" charset="-128"/>
                <a:cs typeface="+mn-cs"/>
              </a:rPr>
              <a:t>②</a:t>
            </a:r>
          </a:p>
        </p:txBody>
      </p:sp>
      <p:pic>
        <p:nvPicPr>
          <p:cNvPr id="18" name="図 17">
            <a:extLst>
              <a:ext uri="{FF2B5EF4-FFF2-40B4-BE49-F238E27FC236}">
                <a16:creationId xmlns:a16="http://schemas.microsoft.com/office/drawing/2014/main" id="{EF2B26C8-43D2-F70E-0342-7A6F195BC5A4}"/>
              </a:ext>
            </a:extLst>
          </p:cNvPr>
          <p:cNvPicPr>
            <a:picLocks noChangeAspect="1"/>
          </p:cNvPicPr>
          <p:nvPr/>
        </p:nvPicPr>
        <p:blipFill rotWithShape="1">
          <a:blip r:embed="rId4"/>
          <a:srcRect b="16894"/>
          <a:stretch/>
        </p:blipFill>
        <p:spPr>
          <a:xfrm>
            <a:off x="4673869" y="5255505"/>
            <a:ext cx="4102311" cy="1446036"/>
          </a:xfrm>
          <a:prstGeom prst="rect">
            <a:avLst/>
          </a:prstGeom>
          <a:ln>
            <a:solidFill>
              <a:schemeClr val="tx1"/>
            </a:solidFill>
          </a:ln>
        </p:spPr>
      </p:pic>
      <p:sp>
        <p:nvSpPr>
          <p:cNvPr id="9" name="角丸四角形 81">
            <a:extLst>
              <a:ext uri="{FF2B5EF4-FFF2-40B4-BE49-F238E27FC236}">
                <a16:creationId xmlns:a16="http://schemas.microsoft.com/office/drawing/2014/main" id="{F3C68842-F8A0-D2A3-0C74-1D7D72C2B525}"/>
              </a:ext>
            </a:extLst>
          </p:cNvPr>
          <p:cNvSpPr/>
          <p:nvPr/>
        </p:nvSpPr>
        <p:spPr>
          <a:xfrm>
            <a:off x="4595100" y="5199246"/>
            <a:ext cx="4239192" cy="1585515"/>
          </a:xfrm>
          <a:prstGeom prst="roundRect">
            <a:avLst>
              <a:gd name="adj" fmla="val 6523"/>
            </a:avLst>
          </a:prstGeom>
          <a:noFill/>
          <a:ln w="28575">
            <a:solidFill>
              <a:srgbClr val="FF0000"/>
            </a:solidFill>
          </a:ln>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10" name="正方形/長方形 9">
            <a:extLst>
              <a:ext uri="{FF2B5EF4-FFF2-40B4-BE49-F238E27FC236}">
                <a16:creationId xmlns:a16="http://schemas.microsoft.com/office/drawing/2014/main" id="{F55856F3-11A7-540E-8D84-79BBE17565E3}"/>
              </a:ext>
            </a:extLst>
          </p:cNvPr>
          <p:cNvSpPr/>
          <p:nvPr/>
        </p:nvSpPr>
        <p:spPr>
          <a:xfrm>
            <a:off x="4299316" y="5220546"/>
            <a:ext cx="335181" cy="286974"/>
          </a:xfrm>
          <a:prstGeom prst="rect">
            <a:avLst/>
          </a:prstGeom>
          <a:noFill/>
          <a:ln w="9525">
            <a:noFill/>
          </a:ln>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lang="ja-JP" altLang="en-US" sz="1600" dirty="0">
                <a:solidFill>
                  <a:srgbClr val="FF0000"/>
                </a:solidFill>
                <a:latin typeface="メイリオ" panose="020B0604030504040204" pitchFamily="50" charset="-128"/>
                <a:ea typeface="メイリオ" panose="020B0604030504040204" pitchFamily="50" charset="-128"/>
              </a:rPr>
              <a:t>③</a:t>
            </a:r>
            <a:endParaRPr kumimoji="1" lang="ja-JP" altLang="en-US" sz="1600" b="0" i="0" u="none" strike="noStrike" kern="1200" cap="none" spc="0" normalizeH="0" baseline="0" noProof="0" dirty="0">
              <a:ln>
                <a:noFill/>
              </a:ln>
              <a:solidFill>
                <a:srgbClr val="FF0000"/>
              </a:solidFill>
              <a:effectLst/>
              <a:uLnTx/>
              <a:uFillTx/>
              <a:latin typeface="メイリオ" panose="020B0604030504040204" pitchFamily="50" charset="-128"/>
              <a:ea typeface="メイリオ" panose="020B0604030504040204" pitchFamily="50" charset="-128"/>
              <a:cs typeface="+mn-cs"/>
            </a:endParaRPr>
          </a:p>
        </p:txBody>
      </p:sp>
    </p:spTree>
    <p:extLst>
      <p:ext uri="{BB962C8B-B14F-4D97-AF65-F5344CB8AC3E}">
        <p14:creationId xmlns:p14="http://schemas.microsoft.com/office/powerpoint/2010/main" val="40549635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685800" y="1502841"/>
            <a:ext cx="7772400" cy="1776664"/>
          </a:xfrm>
        </p:spPr>
        <p:txBody>
          <a:bodyPr>
            <a:normAutofit/>
          </a:bodyPr>
          <a:lstStyle/>
          <a:p>
            <a:pPr lvl="0"/>
            <a:r>
              <a:rPr lang="ja-JP" altLang="ja-JP" dirty="0"/>
              <a:t>表示情報</a:t>
            </a:r>
            <a:r>
              <a:rPr lang="en-US" altLang="ja-JP" dirty="0"/>
              <a:t>(</a:t>
            </a:r>
            <a:r>
              <a:rPr lang="ja-JP" altLang="en-US" dirty="0"/>
              <a:t>「仕様から探す」の内容</a:t>
            </a:r>
            <a:r>
              <a:rPr lang="en-US" altLang="ja-JP" dirty="0"/>
              <a:t>)</a:t>
            </a:r>
            <a:r>
              <a:rPr lang="ja-JP" altLang="ja-JP" dirty="0"/>
              <a:t>の編集をする場合</a:t>
            </a:r>
            <a:endParaRPr lang="en-US" altLang="ja-JP" sz="1200" b="0" dirty="0"/>
          </a:p>
        </p:txBody>
      </p:sp>
      <p:sp>
        <p:nvSpPr>
          <p:cNvPr id="6" name="サブタイトル 2"/>
          <p:cNvSpPr>
            <a:spLocks noGrp="1"/>
          </p:cNvSpPr>
          <p:nvPr>
            <p:ph type="subTitle" idx="1"/>
          </p:nvPr>
        </p:nvSpPr>
        <p:spPr>
          <a:xfrm>
            <a:off x="1091820" y="4001576"/>
            <a:ext cx="7506269" cy="2587712"/>
          </a:xfrm>
        </p:spPr>
        <p:txBody>
          <a:bodyPr vert="horz" lIns="91440" tIns="45720" rIns="91440" bIns="45720" rtlCol="0">
            <a:noAutofit/>
          </a:bodyPr>
          <a:lstStyle/>
          <a:p>
            <a:pPr algn="l">
              <a:lnSpc>
                <a:spcPct val="130000"/>
              </a:lnSpc>
              <a:spcBef>
                <a:spcPts val="1200"/>
              </a:spcBef>
            </a:pPr>
            <a:r>
              <a:rPr lang="ja-JP" altLang="en-US" sz="1400" dirty="0">
                <a:solidFill>
                  <a:schemeClr val="tx1"/>
                </a:solidFill>
              </a:rPr>
              <a:t>その他の情報を編集する場合、下記手順をご参照ください。</a:t>
            </a:r>
            <a:br>
              <a:rPr lang="en-US" altLang="ja-JP" sz="1400" dirty="0">
                <a:hlinkClick r:id="rId2" action="ppaction://hlinksldjump"/>
              </a:rPr>
            </a:br>
            <a:r>
              <a:rPr lang="ja-JP" altLang="en-US" sz="1400" dirty="0"/>
              <a:t>　</a:t>
            </a:r>
            <a:r>
              <a:rPr lang="en-US" altLang="ja-JP" sz="1400" dirty="0">
                <a:hlinkClick r:id="rId3" action="ppaction://hlinksldjump"/>
              </a:rPr>
              <a:t>『</a:t>
            </a:r>
            <a:r>
              <a:rPr lang="ja-JP" altLang="en-US" sz="1400" dirty="0">
                <a:hlinkClick r:id="rId3" action="ppaction://hlinksldjump"/>
              </a:rPr>
              <a:t>表示情報</a:t>
            </a:r>
            <a:r>
              <a:rPr lang="en-US" altLang="ja-JP" sz="1400" dirty="0">
                <a:hlinkClick r:id="rId3" action="ppaction://hlinksldjump"/>
              </a:rPr>
              <a:t>(</a:t>
            </a:r>
            <a:r>
              <a:rPr lang="ja-JP" altLang="en-US" sz="1400" dirty="0">
                <a:hlinkClick r:id="rId3" action="ppaction://hlinksldjump"/>
              </a:rPr>
              <a:t>「仕様から探す」の親形名表示情報内容</a:t>
            </a:r>
            <a:r>
              <a:rPr lang="en-US" altLang="ja-JP" sz="1400" dirty="0">
                <a:hlinkClick r:id="rId3" action="ppaction://hlinksldjump"/>
              </a:rPr>
              <a:t>)</a:t>
            </a:r>
            <a:r>
              <a:rPr lang="ja-JP" altLang="en-US" sz="1400" dirty="0">
                <a:hlinkClick r:id="rId3" action="ppaction://hlinksldjump"/>
              </a:rPr>
              <a:t>の編集をする場合</a:t>
            </a:r>
            <a:r>
              <a:rPr lang="en-US" altLang="ja-JP" sz="1400" dirty="0">
                <a:hlinkClick r:id="rId3" action="ppaction://hlinksldjump"/>
              </a:rPr>
              <a:t>』</a:t>
            </a:r>
            <a:br>
              <a:rPr lang="en-US" altLang="ja-JP" sz="1400" dirty="0"/>
            </a:br>
            <a:r>
              <a:rPr lang="ja-JP" altLang="en-US" sz="1400" dirty="0"/>
              <a:t>　</a:t>
            </a:r>
            <a:r>
              <a:rPr lang="en-US" altLang="ja-JP" sz="1400" dirty="0">
                <a:hlinkClick r:id="rId4" action="ppaction://hlinksldjump"/>
              </a:rPr>
              <a:t>『</a:t>
            </a:r>
            <a:r>
              <a:rPr lang="ja-JP" altLang="ja-JP" sz="1400" dirty="0">
                <a:hlinkClick r:id="rId4" action="ppaction://hlinksldjump"/>
              </a:rPr>
              <a:t>表示情報</a:t>
            </a:r>
            <a:r>
              <a:rPr lang="en-US" altLang="ja-JP" sz="1400" dirty="0">
                <a:hlinkClick r:id="rId4" action="ppaction://hlinksldjump"/>
              </a:rPr>
              <a:t>(</a:t>
            </a:r>
            <a:r>
              <a:rPr lang="ja-JP" altLang="en-US" sz="1400" dirty="0">
                <a:hlinkClick r:id="rId4" action="ppaction://hlinksldjump"/>
              </a:rPr>
              <a:t>詳細画面の内容</a:t>
            </a:r>
            <a:r>
              <a:rPr lang="en-US" altLang="ja-JP" sz="1400" dirty="0">
                <a:hlinkClick r:id="rId4" action="ppaction://hlinksldjump"/>
              </a:rPr>
              <a:t>)</a:t>
            </a:r>
            <a:r>
              <a:rPr lang="ja-JP" altLang="ja-JP" sz="1400" dirty="0">
                <a:hlinkClick r:id="rId4" action="ppaction://hlinksldjump"/>
              </a:rPr>
              <a:t>の編集をする場合</a:t>
            </a:r>
            <a:r>
              <a:rPr lang="en-US" altLang="ja-JP" sz="1400" dirty="0">
                <a:hlinkClick r:id="rId4" action="ppaction://hlinksldjump"/>
              </a:rPr>
              <a:t>』</a:t>
            </a:r>
            <a:br>
              <a:rPr lang="en-US" altLang="ja-JP" sz="1400" dirty="0"/>
            </a:br>
            <a:r>
              <a:rPr lang="ja-JP" altLang="en-US" sz="1400" dirty="0"/>
              <a:t>　</a:t>
            </a:r>
            <a:r>
              <a:rPr lang="en-US" altLang="ja-JP" sz="1400" dirty="0">
                <a:hlinkClick r:id="rId5" action="ppaction://hlinksldjump"/>
              </a:rPr>
              <a:t>『</a:t>
            </a:r>
            <a:r>
              <a:rPr lang="ja-JP" altLang="ja-JP" sz="1400" dirty="0">
                <a:hlinkClick r:id="rId5" action="ppaction://hlinksldjump"/>
              </a:rPr>
              <a:t>表示情報</a:t>
            </a:r>
            <a:r>
              <a:rPr lang="en-US" altLang="ja-JP" sz="1400" dirty="0">
                <a:hlinkClick r:id="rId5" action="ppaction://hlinksldjump"/>
              </a:rPr>
              <a:t>(</a:t>
            </a:r>
            <a:r>
              <a:rPr lang="ja-JP" altLang="en-US" sz="1400" dirty="0">
                <a:hlinkClick r:id="rId5" action="ppaction://hlinksldjump"/>
              </a:rPr>
              <a:t>「規格適合品を探す」の内容</a:t>
            </a:r>
            <a:r>
              <a:rPr lang="en-US" altLang="ja-JP" sz="1400" dirty="0">
                <a:hlinkClick r:id="rId5" action="ppaction://hlinksldjump"/>
              </a:rPr>
              <a:t>)</a:t>
            </a:r>
            <a:r>
              <a:rPr lang="ja-JP" altLang="ja-JP" sz="1400" dirty="0">
                <a:hlinkClick r:id="rId5" action="ppaction://hlinksldjump"/>
              </a:rPr>
              <a:t>の編集をする場合</a:t>
            </a:r>
            <a:r>
              <a:rPr lang="en-US" altLang="ja-JP" sz="1400" dirty="0">
                <a:hlinkClick r:id="rId5" action="ppaction://hlinksldjump"/>
              </a:rPr>
              <a:t>』</a:t>
            </a:r>
            <a:br>
              <a:rPr lang="en-US" altLang="ja-JP" sz="1400" dirty="0"/>
            </a:br>
            <a:r>
              <a:rPr lang="ja-JP" altLang="en-US" sz="1400" dirty="0"/>
              <a:t>　</a:t>
            </a:r>
            <a:r>
              <a:rPr lang="en-US" altLang="ja-JP" sz="1400" dirty="0">
                <a:hlinkClick r:id="rId6" action="ppaction://hlinksldjump"/>
              </a:rPr>
              <a:t>『</a:t>
            </a:r>
            <a:r>
              <a:rPr lang="ja-JP" altLang="ja-JP" sz="1400" dirty="0">
                <a:hlinkClick r:id="rId6" action="ppaction://hlinksldjump"/>
              </a:rPr>
              <a:t>表示情報</a:t>
            </a:r>
            <a:r>
              <a:rPr lang="en-US" altLang="ja-JP" sz="1400" dirty="0">
                <a:hlinkClick r:id="rId6" action="ppaction://hlinksldjump"/>
              </a:rPr>
              <a:t>(</a:t>
            </a:r>
            <a:r>
              <a:rPr lang="ja-JP" altLang="en-US" sz="1400" dirty="0">
                <a:hlinkClick r:id="rId6" action="ppaction://hlinksldjump"/>
              </a:rPr>
              <a:t>「生産終了品を探す」の内容</a:t>
            </a:r>
            <a:r>
              <a:rPr lang="en-US" altLang="ja-JP" sz="1400" dirty="0">
                <a:hlinkClick r:id="rId6" action="ppaction://hlinksldjump"/>
              </a:rPr>
              <a:t>)</a:t>
            </a:r>
            <a:r>
              <a:rPr lang="ja-JP" altLang="ja-JP" sz="1400" dirty="0">
                <a:hlinkClick r:id="rId6" action="ppaction://hlinksldjump"/>
              </a:rPr>
              <a:t>の編集をする場合</a:t>
            </a:r>
            <a:r>
              <a:rPr lang="en-US" altLang="ja-JP" sz="1400" dirty="0">
                <a:hlinkClick r:id="rId6" action="ppaction://hlinksldjump"/>
              </a:rPr>
              <a:t>』</a:t>
            </a:r>
            <a:br>
              <a:rPr lang="en-US" altLang="ja-JP" sz="1400" dirty="0"/>
            </a:br>
            <a:r>
              <a:rPr lang="ja-JP" altLang="en-US" sz="1400" dirty="0"/>
              <a:t>　</a:t>
            </a:r>
            <a:r>
              <a:rPr lang="en-US" altLang="ja-JP" sz="1400" dirty="0">
                <a:hlinkClick r:id="rId7" action="ppaction://hlinksldjump"/>
              </a:rPr>
              <a:t>『</a:t>
            </a:r>
            <a:r>
              <a:rPr lang="ja-JP" altLang="en-US" sz="1400" dirty="0">
                <a:hlinkClick r:id="rId7" action="ppaction://hlinksldjump"/>
              </a:rPr>
              <a:t>表示情報</a:t>
            </a:r>
            <a:r>
              <a:rPr lang="en-US" altLang="ja-JP" sz="1400" dirty="0">
                <a:hlinkClick r:id="rId7" action="ppaction://hlinksldjump"/>
              </a:rPr>
              <a:t>(</a:t>
            </a:r>
            <a:r>
              <a:rPr lang="ja-JP" altLang="en-US" sz="1400" dirty="0">
                <a:hlinkClick r:id="rId7" action="ppaction://hlinksldjump"/>
              </a:rPr>
              <a:t>「仕様から探す」の</a:t>
            </a:r>
            <a:r>
              <a:rPr lang="en-US" altLang="ja-JP" sz="1400" dirty="0">
                <a:hlinkClick r:id="rId7" action="ppaction://hlinksldjump"/>
              </a:rPr>
              <a:t>EC</a:t>
            </a:r>
            <a:r>
              <a:rPr lang="ja-JP" altLang="en-US" sz="1400" dirty="0">
                <a:hlinkClick r:id="rId7" action="ppaction://hlinksldjump"/>
              </a:rPr>
              <a:t>サイト連携情報の内容</a:t>
            </a:r>
            <a:r>
              <a:rPr lang="en-US" altLang="ja-JP" sz="1400" dirty="0">
                <a:hlinkClick r:id="rId7" action="ppaction://hlinksldjump"/>
              </a:rPr>
              <a:t>)</a:t>
            </a:r>
            <a:r>
              <a:rPr lang="ja-JP" altLang="en-US" sz="1400" dirty="0">
                <a:hlinkClick r:id="rId7" action="ppaction://hlinksldjump"/>
              </a:rPr>
              <a:t>の編集をする場合</a:t>
            </a:r>
            <a:r>
              <a:rPr lang="en-US" altLang="ja-JP" sz="1400" dirty="0">
                <a:hlinkClick r:id="rId7" action="ppaction://hlinksldjump"/>
              </a:rPr>
              <a:t>』</a:t>
            </a:r>
            <a:endParaRPr lang="ja-JP" altLang="en-US" sz="1400" dirty="0">
              <a:hlinkClick r:id="rId2" action="ppaction://hlinksldjump"/>
            </a:endParaRPr>
          </a:p>
        </p:txBody>
      </p:sp>
      <p:sp>
        <p:nvSpPr>
          <p:cNvPr id="3" name="スライド番号プレースホルダー 2">
            <a:extLst>
              <a:ext uri="{FF2B5EF4-FFF2-40B4-BE49-F238E27FC236}">
                <a16:creationId xmlns:a16="http://schemas.microsoft.com/office/drawing/2014/main" id="{299D133E-55EA-4BC4-9059-9FE5977E672D}"/>
              </a:ext>
            </a:extLst>
          </p:cNvPr>
          <p:cNvSpPr>
            <a:spLocks noGrp="1"/>
          </p:cNvSpPr>
          <p:nvPr>
            <p:ph type="sldNum" sz="quarter" idx="12"/>
          </p:nvPr>
        </p:nvSpPr>
        <p:spPr/>
        <p:txBody>
          <a:bodyPr/>
          <a:lstStyle/>
          <a:p>
            <a:fld id="{AAEC5578-235D-485F-9B50-9803794400B3}" type="slidenum">
              <a:rPr kumimoji="1" lang="ja-JP" altLang="en-US" smtClean="0"/>
              <a:t>18</a:t>
            </a:fld>
            <a:endParaRPr kumimoji="1" lang="ja-JP" altLang="en-US" dirty="0"/>
          </a:p>
        </p:txBody>
      </p:sp>
    </p:spTree>
    <p:extLst>
      <p:ext uri="{BB962C8B-B14F-4D97-AF65-F5344CB8AC3E}">
        <p14:creationId xmlns:p14="http://schemas.microsoft.com/office/powerpoint/2010/main" val="26795382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a:extLst>
              <a:ext uri="{FF2B5EF4-FFF2-40B4-BE49-F238E27FC236}">
                <a16:creationId xmlns:a16="http://schemas.microsoft.com/office/drawing/2014/main" id="{25F1CE38-D712-462F-A4AE-CBC8B250F67D}"/>
              </a:ext>
            </a:extLst>
          </p:cNvPr>
          <p:cNvPicPr>
            <a:picLocks noChangeAspect="1"/>
          </p:cNvPicPr>
          <p:nvPr/>
        </p:nvPicPr>
        <p:blipFill>
          <a:blip r:embed="rId2"/>
          <a:stretch>
            <a:fillRect/>
          </a:stretch>
        </p:blipFill>
        <p:spPr>
          <a:xfrm>
            <a:off x="2396280" y="2357340"/>
            <a:ext cx="6660048" cy="3629094"/>
          </a:xfrm>
          <a:prstGeom prst="rect">
            <a:avLst/>
          </a:prstGeom>
          <a:ln>
            <a:solidFill>
              <a:schemeClr val="bg1">
                <a:lumMod val="75000"/>
              </a:schemeClr>
            </a:solidFill>
          </a:ln>
        </p:spPr>
      </p:pic>
      <p:pic>
        <p:nvPicPr>
          <p:cNvPr id="7" name="図 6">
            <a:extLst>
              <a:ext uri="{FF2B5EF4-FFF2-40B4-BE49-F238E27FC236}">
                <a16:creationId xmlns:a16="http://schemas.microsoft.com/office/drawing/2014/main" id="{AC0D05D1-C95B-4B9E-B194-008096069252}"/>
              </a:ext>
            </a:extLst>
          </p:cNvPr>
          <p:cNvPicPr>
            <a:picLocks noChangeAspect="1"/>
          </p:cNvPicPr>
          <p:nvPr/>
        </p:nvPicPr>
        <p:blipFill>
          <a:blip r:embed="rId3"/>
          <a:stretch>
            <a:fillRect/>
          </a:stretch>
        </p:blipFill>
        <p:spPr>
          <a:xfrm>
            <a:off x="2383101" y="2360888"/>
            <a:ext cx="6660049" cy="3629094"/>
          </a:xfrm>
          <a:prstGeom prst="rect">
            <a:avLst/>
          </a:prstGeom>
          <a:ln>
            <a:solidFill>
              <a:schemeClr val="bg1">
                <a:lumMod val="75000"/>
              </a:schemeClr>
            </a:solidFill>
          </a:ln>
        </p:spPr>
      </p:pic>
      <p:sp>
        <p:nvSpPr>
          <p:cNvPr id="6" name="コンテンツ プレースホルダー 5"/>
          <p:cNvSpPr>
            <a:spLocks noGrp="1"/>
          </p:cNvSpPr>
          <p:nvPr>
            <p:ph idx="1"/>
          </p:nvPr>
        </p:nvSpPr>
        <p:spPr>
          <a:xfrm>
            <a:off x="438150" y="862762"/>
            <a:ext cx="8526338" cy="1499881"/>
          </a:xfrm>
        </p:spPr>
        <p:txBody>
          <a:bodyPr>
            <a:normAutofit/>
          </a:bodyPr>
          <a:lstStyle/>
          <a:p>
            <a:pPr marL="0" indent="0">
              <a:spcBef>
                <a:spcPts val="300"/>
              </a:spcBef>
              <a:buNone/>
            </a:pPr>
            <a:r>
              <a:rPr lang="en-US" altLang="ja-JP" sz="1200" dirty="0"/>
              <a:t>【</a:t>
            </a:r>
            <a:r>
              <a:rPr lang="ja-JP" altLang="ja-JP" sz="1200" dirty="0"/>
              <a:t>表示情報</a:t>
            </a:r>
            <a:r>
              <a:rPr lang="en-US" altLang="ja-JP" sz="1200" dirty="0"/>
              <a:t>(</a:t>
            </a:r>
            <a:r>
              <a:rPr lang="ja-JP" altLang="en-US" sz="1200" dirty="0"/>
              <a:t>「仕様から探す」の内容</a:t>
            </a:r>
            <a:r>
              <a:rPr lang="en-US" altLang="ja-JP" sz="1200" dirty="0"/>
              <a:t>)</a:t>
            </a:r>
            <a:r>
              <a:rPr lang="ja-JP" altLang="ja-JP" sz="1200" dirty="0"/>
              <a:t>の編集をする場合</a:t>
            </a:r>
            <a:r>
              <a:rPr lang="en-US" altLang="ja-JP" sz="1200" dirty="0"/>
              <a:t>】</a:t>
            </a:r>
          </a:p>
          <a:p>
            <a:pPr>
              <a:spcBef>
                <a:spcPts val="300"/>
              </a:spcBef>
              <a:buFont typeface="Wingdings" panose="05000000000000000000" pitchFamily="2" charset="2"/>
              <a:buChar char="l"/>
            </a:pPr>
            <a:r>
              <a:rPr lang="ja-JP" altLang="en-US" sz="1200" dirty="0"/>
              <a:t>「製品表示情報一覧」画面で、対象の機種を選択して一覧を検索します。</a:t>
            </a:r>
            <a:endParaRPr lang="en-US" altLang="ja-JP" sz="1200" dirty="0"/>
          </a:p>
          <a:p>
            <a:pPr marL="425053" lvl="1" indent="-228600">
              <a:spcBef>
                <a:spcPts val="300"/>
              </a:spcBef>
              <a:buFont typeface="+mj-ea"/>
              <a:buAutoNum type="circleNumDbPlain"/>
            </a:pPr>
            <a:r>
              <a:rPr lang="ja-JP" altLang="en-US" sz="1200" dirty="0"/>
              <a:t>製品の編集を行って表示させるサイトを選択します。</a:t>
            </a:r>
            <a:endParaRPr lang="en-US" altLang="ja-JP" sz="1200" dirty="0"/>
          </a:p>
          <a:p>
            <a:pPr marL="425053" lvl="1" indent="-228600">
              <a:spcBef>
                <a:spcPts val="300"/>
              </a:spcBef>
              <a:buFont typeface="+mj-ea"/>
              <a:buAutoNum type="circleNumDbPlain"/>
            </a:pPr>
            <a:r>
              <a:rPr kumimoji="1" lang="ja-JP" altLang="en-US" sz="1200" dirty="0"/>
              <a:t>「仕様から探す」を選択します。</a:t>
            </a:r>
            <a:endParaRPr kumimoji="1" lang="en-US" altLang="ja-JP" sz="1200" dirty="0"/>
          </a:p>
          <a:p>
            <a:pPr marL="425053" lvl="1" indent="-228600">
              <a:spcBef>
                <a:spcPts val="300"/>
              </a:spcBef>
              <a:buFont typeface="+mj-ea"/>
              <a:buAutoNum type="circleNumDbPlain"/>
            </a:pPr>
            <a:r>
              <a:rPr kumimoji="1" lang="ja-JP" altLang="en-US" sz="1200" dirty="0"/>
              <a:t>一覧に表示させる機種を指定します。</a:t>
            </a:r>
            <a:endParaRPr kumimoji="1" lang="en-US" altLang="ja-JP" sz="1200" dirty="0"/>
          </a:p>
          <a:p>
            <a:pPr marL="425053" lvl="1" indent="-228600">
              <a:spcBef>
                <a:spcPts val="300"/>
              </a:spcBef>
              <a:buFont typeface="+mj-ea"/>
              <a:buAutoNum type="circleNumDbPlain"/>
            </a:pPr>
            <a:r>
              <a:rPr kumimoji="1" lang="ja-JP" altLang="en-US" sz="1200" dirty="0"/>
              <a:t>検索ボタンをクリックして、一覧を表示させます。</a:t>
            </a:r>
            <a:endParaRPr kumimoji="1" lang="en-US" altLang="ja-JP" sz="1200" dirty="0"/>
          </a:p>
        </p:txBody>
      </p:sp>
      <p:sp>
        <p:nvSpPr>
          <p:cNvPr id="37" name="タイトル 1"/>
          <p:cNvSpPr txBox="1">
            <a:spLocks/>
          </p:cNvSpPr>
          <p:nvPr/>
        </p:nvSpPr>
        <p:spPr>
          <a:xfrm>
            <a:off x="1567888" y="274638"/>
            <a:ext cx="7475262" cy="490066"/>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kumimoji="1" sz="3200" b="1"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pPr algn="l"/>
            <a:r>
              <a:rPr kumimoji="1" lang="en-US" altLang="ja-JP" sz="1800" dirty="0">
                <a:latin typeface="メイリオ" panose="020B0604030504040204" pitchFamily="50" charset="-128"/>
                <a:ea typeface="メイリオ" panose="020B0604030504040204" pitchFamily="50" charset="-128"/>
              </a:rPr>
              <a:t>2.7.1.1 </a:t>
            </a:r>
            <a:r>
              <a:rPr kumimoji="1" lang="ja-JP" altLang="en-US" sz="1800" dirty="0">
                <a:latin typeface="メイリオ" panose="020B0604030504040204" pitchFamily="50" charset="-128"/>
                <a:ea typeface="メイリオ" panose="020B0604030504040204" pitchFamily="50" charset="-128"/>
              </a:rPr>
              <a:t>製品情報登録　製品表示情報一覧で検索</a:t>
            </a:r>
            <a:endParaRPr lang="ja-JP" altLang="en-US" sz="900" dirty="0"/>
          </a:p>
        </p:txBody>
      </p:sp>
      <p:sp>
        <p:nvSpPr>
          <p:cNvPr id="52" name="角丸四角形 51"/>
          <p:cNvSpPr/>
          <p:nvPr/>
        </p:nvSpPr>
        <p:spPr>
          <a:xfrm>
            <a:off x="2553628" y="3103630"/>
            <a:ext cx="4913971" cy="273253"/>
          </a:xfrm>
          <a:prstGeom prst="roundRect">
            <a:avLst/>
          </a:prstGeom>
          <a:noFill/>
          <a:ln w="28575">
            <a:solidFill>
              <a:srgbClr val="FF0000"/>
            </a:solidFill>
          </a:ln>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53" name="角丸四角形 52"/>
          <p:cNvSpPr/>
          <p:nvPr/>
        </p:nvSpPr>
        <p:spPr>
          <a:xfrm>
            <a:off x="2553628" y="3594905"/>
            <a:ext cx="2832563" cy="275699"/>
          </a:xfrm>
          <a:prstGeom prst="roundRect">
            <a:avLst/>
          </a:prstGeom>
          <a:noFill/>
          <a:ln w="28575">
            <a:solidFill>
              <a:srgbClr val="FF0000"/>
            </a:solidFill>
          </a:ln>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54" name="角丸四角形 53"/>
          <p:cNvSpPr/>
          <p:nvPr/>
        </p:nvSpPr>
        <p:spPr>
          <a:xfrm>
            <a:off x="2553628" y="3913554"/>
            <a:ext cx="6296010" cy="748240"/>
          </a:xfrm>
          <a:prstGeom prst="roundRect">
            <a:avLst>
              <a:gd name="adj" fmla="val 8725"/>
            </a:avLst>
          </a:prstGeom>
          <a:noFill/>
          <a:ln w="28575">
            <a:solidFill>
              <a:srgbClr val="FF0000"/>
            </a:solidFill>
          </a:ln>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55" name="角丸四角形 54"/>
          <p:cNvSpPr/>
          <p:nvPr/>
        </p:nvSpPr>
        <p:spPr>
          <a:xfrm>
            <a:off x="2514119" y="4878949"/>
            <a:ext cx="793750" cy="273050"/>
          </a:xfrm>
          <a:prstGeom prst="roundRect">
            <a:avLst/>
          </a:prstGeom>
          <a:noFill/>
          <a:ln w="28575">
            <a:solidFill>
              <a:srgbClr val="FF0000"/>
            </a:solidFill>
          </a:ln>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grpSp>
        <p:nvGrpSpPr>
          <p:cNvPr id="38" name="グループ化 37"/>
          <p:cNvGrpSpPr/>
          <p:nvPr/>
        </p:nvGrpSpPr>
        <p:grpSpPr>
          <a:xfrm>
            <a:off x="3307869" y="3136375"/>
            <a:ext cx="5541769" cy="2022586"/>
            <a:chOff x="3635179" y="4791082"/>
            <a:chExt cx="6253887" cy="2282489"/>
          </a:xfrm>
        </p:grpSpPr>
        <p:sp>
          <p:nvSpPr>
            <p:cNvPr id="39" name="正方形/長方形 38"/>
            <p:cNvSpPr/>
            <p:nvPr/>
          </p:nvSpPr>
          <p:spPr>
            <a:xfrm>
              <a:off x="8322695" y="4791082"/>
              <a:ext cx="378252" cy="323850"/>
            </a:xfrm>
            <a:prstGeom prst="rect">
              <a:avLst/>
            </a:prstGeom>
            <a:noFill/>
            <a:ln w="9525">
              <a:noFill/>
            </a:ln>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lang="ja-JP" altLang="en-US" sz="1600" dirty="0">
                  <a:solidFill>
                    <a:srgbClr val="FF0000"/>
                  </a:solidFill>
                  <a:latin typeface="メイリオ" panose="020B0604030504040204" pitchFamily="50" charset="-128"/>
                  <a:ea typeface="メイリオ" panose="020B0604030504040204" pitchFamily="50" charset="-128"/>
                </a:rPr>
                <a:t>①</a:t>
              </a:r>
              <a:endParaRPr kumimoji="1" lang="ja-JP" altLang="en-US" sz="1600" b="0" i="0" u="none" strike="noStrike" kern="1200" cap="none" spc="0" normalizeH="0" baseline="0" noProof="0" dirty="0">
                <a:ln>
                  <a:noFill/>
                </a:ln>
                <a:solidFill>
                  <a:srgbClr val="FF0000"/>
                </a:solidFill>
                <a:effectLst/>
                <a:uLnTx/>
                <a:uFillTx/>
                <a:latin typeface="メイリオ" panose="020B0604030504040204" pitchFamily="50" charset="-128"/>
                <a:ea typeface="メイリオ" panose="020B0604030504040204" pitchFamily="50" charset="-128"/>
                <a:cs typeface="+mn-cs"/>
              </a:endParaRPr>
            </a:p>
          </p:txBody>
        </p:sp>
        <p:sp>
          <p:nvSpPr>
            <p:cNvPr id="40" name="正方形/長方形 39"/>
            <p:cNvSpPr/>
            <p:nvPr/>
          </p:nvSpPr>
          <p:spPr>
            <a:xfrm>
              <a:off x="5963277" y="5322689"/>
              <a:ext cx="378252" cy="323850"/>
            </a:xfrm>
            <a:prstGeom prst="rect">
              <a:avLst/>
            </a:prstGeom>
            <a:noFill/>
            <a:ln w="9525">
              <a:noFill/>
            </a:ln>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lang="ja-JP" altLang="en-US" sz="1600" dirty="0">
                  <a:solidFill>
                    <a:srgbClr val="FF0000"/>
                  </a:solidFill>
                  <a:latin typeface="メイリオ" panose="020B0604030504040204" pitchFamily="50" charset="-128"/>
                  <a:ea typeface="メイリオ" panose="020B0604030504040204" pitchFamily="50" charset="-128"/>
                </a:rPr>
                <a:t>②</a:t>
              </a:r>
              <a:endParaRPr kumimoji="1" lang="ja-JP" altLang="en-US" sz="1600" b="0" i="0" u="none" strike="noStrike" kern="1200" cap="none" spc="0" normalizeH="0" baseline="0" noProof="0" dirty="0">
                <a:ln>
                  <a:noFill/>
                </a:ln>
                <a:solidFill>
                  <a:srgbClr val="FF0000"/>
                </a:solidFill>
                <a:effectLst/>
                <a:uLnTx/>
                <a:uFillTx/>
                <a:latin typeface="メイリオ" panose="020B0604030504040204" pitchFamily="50" charset="-128"/>
                <a:ea typeface="メイリオ" panose="020B0604030504040204" pitchFamily="50" charset="-128"/>
                <a:cs typeface="+mn-cs"/>
              </a:endParaRPr>
            </a:p>
          </p:txBody>
        </p:sp>
        <p:sp>
          <p:nvSpPr>
            <p:cNvPr id="41" name="正方形/長方形 40"/>
            <p:cNvSpPr/>
            <p:nvPr/>
          </p:nvSpPr>
          <p:spPr>
            <a:xfrm>
              <a:off x="9510814" y="6521707"/>
              <a:ext cx="378252" cy="323850"/>
            </a:xfrm>
            <a:prstGeom prst="rect">
              <a:avLst/>
            </a:prstGeom>
            <a:noFill/>
            <a:ln w="9525">
              <a:noFill/>
            </a:ln>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lang="ja-JP" altLang="en-US" sz="1600" dirty="0">
                  <a:solidFill>
                    <a:srgbClr val="FF0000"/>
                  </a:solidFill>
                  <a:latin typeface="メイリオ" panose="020B0604030504040204" pitchFamily="50" charset="-128"/>
                  <a:ea typeface="メイリオ" panose="020B0604030504040204" pitchFamily="50" charset="-128"/>
                </a:rPr>
                <a:t>③</a:t>
              </a:r>
              <a:endParaRPr kumimoji="1" lang="ja-JP" altLang="en-US" sz="1600" b="0" i="0" u="none" strike="noStrike" kern="1200" cap="none" spc="0" normalizeH="0" baseline="0" noProof="0" dirty="0">
                <a:ln>
                  <a:noFill/>
                </a:ln>
                <a:solidFill>
                  <a:srgbClr val="FF0000"/>
                </a:solidFill>
                <a:effectLst/>
                <a:uLnTx/>
                <a:uFillTx/>
                <a:latin typeface="メイリオ" panose="020B0604030504040204" pitchFamily="50" charset="-128"/>
                <a:ea typeface="メイリオ" panose="020B0604030504040204" pitchFamily="50" charset="-128"/>
                <a:cs typeface="+mn-cs"/>
              </a:endParaRPr>
            </a:p>
          </p:txBody>
        </p:sp>
        <p:sp>
          <p:nvSpPr>
            <p:cNvPr id="42" name="正方形/長方形 41"/>
            <p:cNvSpPr/>
            <p:nvPr/>
          </p:nvSpPr>
          <p:spPr>
            <a:xfrm>
              <a:off x="3635179" y="6749721"/>
              <a:ext cx="378252" cy="323850"/>
            </a:xfrm>
            <a:prstGeom prst="rect">
              <a:avLst/>
            </a:prstGeom>
            <a:noFill/>
            <a:ln w="9525">
              <a:noFill/>
            </a:ln>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lang="ja-JP" altLang="en-US" sz="1600" dirty="0">
                  <a:solidFill>
                    <a:srgbClr val="FF0000"/>
                  </a:solidFill>
                  <a:latin typeface="メイリオ" panose="020B0604030504040204" pitchFamily="50" charset="-128"/>
                  <a:ea typeface="メイリオ" panose="020B0604030504040204" pitchFamily="50" charset="-128"/>
                </a:rPr>
                <a:t>④</a:t>
              </a:r>
              <a:endParaRPr kumimoji="1" lang="ja-JP" altLang="en-US" sz="1600" b="0" i="0" u="none" strike="noStrike" kern="1200" cap="none" spc="0" normalizeH="0" baseline="0" noProof="0" dirty="0">
                <a:ln>
                  <a:noFill/>
                </a:ln>
                <a:solidFill>
                  <a:srgbClr val="FF0000"/>
                </a:solidFill>
                <a:effectLst/>
                <a:uLnTx/>
                <a:uFillTx/>
                <a:latin typeface="メイリオ" panose="020B0604030504040204" pitchFamily="50" charset="-128"/>
                <a:ea typeface="メイリオ" panose="020B0604030504040204" pitchFamily="50" charset="-128"/>
                <a:cs typeface="+mn-cs"/>
              </a:endParaRPr>
            </a:p>
          </p:txBody>
        </p:sp>
      </p:grpSp>
      <p:sp>
        <p:nvSpPr>
          <p:cNvPr id="2" name="スライド番号プレースホルダー 1">
            <a:extLst>
              <a:ext uri="{FF2B5EF4-FFF2-40B4-BE49-F238E27FC236}">
                <a16:creationId xmlns:a16="http://schemas.microsoft.com/office/drawing/2014/main" id="{DC52A2D7-A1B2-4EA8-B592-00B2701534DC}"/>
              </a:ext>
            </a:extLst>
          </p:cNvPr>
          <p:cNvSpPr>
            <a:spLocks noGrp="1"/>
          </p:cNvSpPr>
          <p:nvPr>
            <p:ph type="sldNum" sz="quarter" idx="12"/>
          </p:nvPr>
        </p:nvSpPr>
        <p:spPr>
          <a:xfrm>
            <a:off x="8388424" y="6544156"/>
            <a:ext cx="693440" cy="293117"/>
          </a:xfrm>
        </p:spPr>
        <p:txBody>
          <a:bodyPr/>
          <a:lstStyle/>
          <a:p>
            <a:fld id="{AAEC5578-235D-485F-9B50-9803794400B3}" type="slidenum">
              <a:rPr lang="ja-JP" altLang="en-US" smtClean="0"/>
              <a:pPr/>
              <a:t>19</a:t>
            </a:fld>
            <a:endParaRPr lang="ja-JP" altLang="en-US" dirty="0"/>
          </a:p>
        </p:txBody>
      </p:sp>
      <p:grpSp>
        <p:nvGrpSpPr>
          <p:cNvPr id="3" name="グループ化 2">
            <a:extLst>
              <a:ext uri="{FF2B5EF4-FFF2-40B4-BE49-F238E27FC236}">
                <a16:creationId xmlns:a16="http://schemas.microsoft.com/office/drawing/2014/main" id="{8001BC7C-552B-440A-A215-DE1C2C0F6239}"/>
              </a:ext>
            </a:extLst>
          </p:cNvPr>
          <p:cNvGrpSpPr/>
          <p:nvPr/>
        </p:nvGrpSpPr>
        <p:grpSpPr>
          <a:xfrm>
            <a:off x="114300" y="2316240"/>
            <a:ext cx="2011680" cy="4468521"/>
            <a:chOff x="114300" y="2316240"/>
            <a:chExt cx="2011680" cy="4468521"/>
          </a:xfrm>
        </p:grpSpPr>
        <p:sp>
          <p:nvSpPr>
            <p:cNvPr id="34" name="角丸四角形 39">
              <a:extLst>
                <a:ext uri="{FF2B5EF4-FFF2-40B4-BE49-F238E27FC236}">
                  <a16:creationId xmlns:a16="http://schemas.microsoft.com/office/drawing/2014/main" id="{285B1167-C067-4FF2-8229-6DB75B2F990A}"/>
                </a:ext>
              </a:extLst>
            </p:cNvPr>
            <p:cNvSpPr/>
            <p:nvPr/>
          </p:nvSpPr>
          <p:spPr>
            <a:xfrm>
              <a:off x="114300" y="2433450"/>
              <a:ext cx="2011680" cy="3264211"/>
            </a:xfrm>
            <a:prstGeom prst="roundRect">
              <a:avLst>
                <a:gd name="adj" fmla="val 8069"/>
              </a:avLst>
            </a:prstGeom>
            <a:noFill/>
            <a:ln w="9525">
              <a:solidFill>
                <a:srgbClr val="C00000"/>
              </a:solidFill>
              <a:prstDash val="sysDash"/>
            </a:ln>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35" name="下矢印 40">
              <a:extLst>
                <a:ext uri="{FF2B5EF4-FFF2-40B4-BE49-F238E27FC236}">
                  <a16:creationId xmlns:a16="http://schemas.microsoft.com/office/drawing/2014/main" id="{C4AD2C63-AF9C-4C7A-897E-DB065FD4D082}"/>
                </a:ext>
              </a:extLst>
            </p:cNvPr>
            <p:cNvSpPr/>
            <p:nvPr/>
          </p:nvSpPr>
          <p:spPr>
            <a:xfrm>
              <a:off x="991888" y="5726236"/>
              <a:ext cx="252000" cy="216000"/>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43" name="下矢印 41">
              <a:extLst>
                <a:ext uri="{FF2B5EF4-FFF2-40B4-BE49-F238E27FC236}">
                  <a16:creationId xmlns:a16="http://schemas.microsoft.com/office/drawing/2014/main" id="{D5B95624-0661-4640-90E3-E50FAF50FBF3}"/>
                </a:ext>
              </a:extLst>
            </p:cNvPr>
            <p:cNvSpPr/>
            <p:nvPr/>
          </p:nvSpPr>
          <p:spPr>
            <a:xfrm>
              <a:off x="991888" y="6262818"/>
              <a:ext cx="252000" cy="216000"/>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56" name="角丸四角形 42">
              <a:extLst>
                <a:ext uri="{FF2B5EF4-FFF2-40B4-BE49-F238E27FC236}">
                  <a16:creationId xmlns:a16="http://schemas.microsoft.com/office/drawing/2014/main" id="{38E85E11-C266-46FC-BFEC-1484CA976162}"/>
                </a:ext>
              </a:extLst>
            </p:cNvPr>
            <p:cNvSpPr/>
            <p:nvPr/>
          </p:nvSpPr>
          <p:spPr>
            <a:xfrm>
              <a:off x="667888" y="6518361"/>
              <a:ext cx="900000" cy="266400"/>
            </a:xfrm>
            <a:prstGeom prst="roundRect">
              <a:avLst/>
            </a:prstGeom>
            <a:ln>
              <a:solidFill>
                <a:srgbClr val="00B050"/>
              </a:solidFill>
            </a:ln>
          </p:spPr>
          <p:style>
            <a:lnRef idx="2">
              <a:schemeClr val="accent1"/>
            </a:lnRef>
            <a:fillRef idx="1">
              <a:schemeClr val="lt1"/>
            </a:fillRef>
            <a:effectRef idx="0">
              <a:schemeClr val="accent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承認・公開</a:t>
              </a:r>
            </a:p>
          </p:txBody>
        </p:sp>
        <p:sp>
          <p:nvSpPr>
            <p:cNvPr id="57" name="角丸四角形 43">
              <a:extLst>
                <a:ext uri="{FF2B5EF4-FFF2-40B4-BE49-F238E27FC236}">
                  <a16:creationId xmlns:a16="http://schemas.microsoft.com/office/drawing/2014/main" id="{7DB85098-8F7D-40EE-9EAF-5A2811659978}"/>
                </a:ext>
              </a:extLst>
            </p:cNvPr>
            <p:cNvSpPr/>
            <p:nvPr/>
          </p:nvSpPr>
          <p:spPr>
            <a:xfrm>
              <a:off x="675190" y="5977132"/>
              <a:ext cx="900000" cy="266400"/>
            </a:xfrm>
            <a:prstGeom prst="roundRect">
              <a:avLst/>
            </a:prstGeom>
            <a:ln/>
          </p:spPr>
          <p:style>
            <a:lnRef idx="2">
              <a:schemeClr val="accent1"/>
            </a:lnRef>
            <a:fillRef idx="1">
              <a:schemeClr val="lt1"/>
            </a:fillRef>
            <a:effectRef idx="0">
              <a:schemeClr val="accent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申請</a:t>
              </a:r>
            </a:p>
          </p:txBody>
        </p:sp>
        <p:sp>
          <p:nvSpPr>
            <p:cNvPr id="58" name="下矢印 51">
              <a:extLst>
                <a:ext uri="{FF2B5EF4-FFF2-40B4-BE49-F238E27FC236}">
                  <a16:creationId xmlns:a16="http://schemas.microsoft.com/office/drawing/2014/main" id="{053E060B-7786-4316-AE1F-B6F851BB4283}"/>
                </a:ext>
              </a:extLst>
            </p:cNvPr>
            <p:cNvSpPr/>
            <p:nvPr/>
          </p:nvSpPr>
          <p:spPr>
            <a:xfrm>
              <a:off x="990013" y="4099746"/>
              <a:ext cx="252000" cy="176705"/>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59" name="正方形/長方形 58">
              <a:extLst>
                <a:ext uri="{FF2B5EF4-FFF2-40B4-BE49-F238E27FC236}">
                  <a16:creationId xmlns:a16="http://schemas.microsoft.com/office/drawing/2014/main" id="{76A48397-2BF0-4630-843A-A1CCD5879F6B}"/>
                </a:ext>
              </a:extLst>
            </p:cNvPr>
            <p:cNvSpPr/>
            <p:nvPr/>
          </p:nvSpPr>
          <p:spPr>
            <a:xfrm>
              <a:off x="216013" y="4300603"/>
              <a:ext cx="1800000" cy="396000"/>
            </a:xfrm>
            <a:prstGeom prst="rect">
              <a:avLst/>
            </a:prstGeom>
            <a:ln/>
          </p:spPr>
          <p:style>
            <a:lnRef idx="1">
              <a:schemeClr val="accent6"/>
            </a:lnRef>
            <a:fillRef idx="2">
              <a:schemeClr val="accent6"/>
            </a:fillRef>
            <a:effectRef idx="1">
              <a:schemeClr val="accent6"/>
            </a:effectRef>
            <a:fontRef idx="minor">
              <a:schemeClr val="dk1"/>
            </a:fontRef>
          </p:style>
          <p:txBody>
            <a:bodyPr lIns="0" rIns="0" rtlCol="0" anchor="ctr"/>
            <a:lstStyle/>
            <a:p>
              <a:pPr indent="-266700" algn="ctr"/>
              <a:endParaRPr lang="en-US" altLang="ja-JP" sz="1000" dirty="0">
                <a:solidFill>
                  <a:prstClr val="black"/>
                </a:solidFill>
                <a:latin typeface="メイリオ" panose="020B0604030504040204" pitchFamily="50" charset="-128"/>
                <a:ea typeface="メイリオ" panose="020B0604030504040204" pitchFamily="50" charset="-128"/>
              </a:endParaRPr>
            </a:p>
            <a:p>
              <a:pPr indent="-266700" algn="ctr"/>
              <a:r>
                <a:rPr lang="ja-JP" altLang="en-US" sz="1000" dirty="0">
                  <a:solidFill>
                    <a:prstClr val="black"/>
                  </a:solidFill>
                  <a:latin typeface="メイリオ" panose="020B0604030504040204" pitchFamily="50" charset="-128"/>
                  <a:ea typeface="メイリオ" panose="020B0604030504040204" pitchFamily="50" charset="-128"/>
                </a:rPr>
                <a:t>製品表示情報一覧で検索／</a:t>
              </a:r>
              <a:br>
                <a:rPr lang="en-US" altLang="ja-JP" sz="1000" dirty="0">
                  <a:solidFill>
                    <a:prstClr val="black"/>
                  </a:solidFill>
                  <a:latin typeface="メイリオ" panose="020B0604030504040204" pitchFamily="50" charset="-128"/>
                  <a:ea typeface="メイリオ" panose="020B0604030504040204" pitchFamily="50" charset="-128"/>
                </a:rPr>
              </a:br>
              <a:r>
                <a:rPr lang="ja-JP" altLang="en-US" sz="1000" dirty="0">
                  <a:solidFill>
                    <a:prstClr val="black"/>
                  </a:solidFill>
                  <a:latin typeface="メイリオ" panose="020B0604030504040204" pitchFamily="50" charset="-128"/>
                  <a:ea typeface="メイリオ" panose="020B0604030504040204" pitchFamily="50" charset="-128"/>
                </a:rPr>
                <a:t>データファイルエクスポート</a:t>
              </a:r>
            </a:p>
            <a:p>
              <a:pPr indent="-266700" algn="ctr"/>
              <a:endParaRPr lang="ja-JP" altLang="en-US" sz="1000" dirty="0">
                <a:solidFill>
                  <a:prstClr val="black"/>
                </a:solidFill>
                <a:latin typeface="メイリオ" panose="020B0604030504040204" pitchFamily="50" charset="-128"/>
                <a:ea typeface="メイリオ" panose="020B0604030504040204" pitchFamily="50" charset="-128"/>
              </a:endParaRPr>
            </a:p>
          </p:txBody>
        </p:sp>
        <p:sp>
          <p:nvSpPr>
            <p:cNvPr id="60" name="正方形/長方形 59">
              <a:extLst>
                <a:ext uri="{FF2B5EF4-FFF2-40B4-BE49-F238E27FC236}">
                  <a16:creationId xmlns:a16="http://schemas.microsoft.com/office/drawing/2014/main" id="{4D801C25-9714-4585-8006-0CB540856DA0}"/>
                </a:ext>
              </a:extLst>
            </p:cNvPr>
            <p:cNvSpPr/>
            <p:nvPr/>
          </p:nvSpPr>
          <p:spPr>
            <a:xfrm>
              <a:off x="216013" y="4921612"/>
              <a:ext cx="1800000" cy="252000"/>
            </a:xfrm>
            <a:prstGeom prst="rect">
              <a:avLst/>
            </a:prstGeom>
            <a:ln/>
          </p:spPr>
          <p:style>
            <a:lnRef idx="1">
              <a:schemeClr val="accent3"/>
            </a:lnRef>
            <a:fillRef idx="2">
              <a:schemeClr val="accent3"/>
            </a:fillRef>
            <a:effectRef idx="1">
              <a:schemeClr val="accent3"/>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データファイル</a:t>
              </a:r>
              <a:r>
                <a:rPr kumimoji="1" lang="en-US" altLang="ja-JP"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Excel</a:t>
              </a:r>
              <a:r>
                <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編集</a:t>
              </a:r>
            </a:p>
          </p:txBody>
        </p:sp>
        <p:sp>
          <p:nvSpPr>
            <p:cNvPr id="61" name="下矢印 54">
              <a:extLst>
                <a:ext uri="{FF2B5EF4-FFF2-40B4-BE49-F238E27FC236}">
                  <a16:creationId xmlns:a16="http://schemas.microsoft.com/office/drawing/2014/main" id="{13781060-8219-45A2-AA80-6D4D82DE9175}"/>
                </a:ext>
              </a:extLst>
            </p:cNvPr>
            <p:cNvSpPr/>
            <p:nvPr/>
          </p:nvSpPr>
          <p:spPr>
            <a:xfrm>
              <a:off x="990013" y="4720755"/>
              <a:ext cx="252000" cy="176705"/>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62" name="正方形/長方形 61">
              <a:extLst>
                <a:ext uri="{FF2B5EF4-FFF2-40B4-BE49-F238E27FC236}">
                  <a16:creationId xmlns:a16="http://schemas.microsoft.com/office/drawing/2014/main" id="{DD4124B0-033D-4868-A38A-AC18DDBBF2E6}"/>
                </a:ext>
              </a:extLst>
            </p:cNvPr>
            <p:cNvSpPr/>
            <p:nvPr/>
          </p:nvSpPr>
          <p:spPr>
            <a:xfrm>
              <a:off x="216013" y="2581576"/>
              <a:ext cx="1800000" cy="252000"/>
            </a:xfrm>
            <a:prstGeom prst="rect">
              <a:avLst/>
            </a:prstGeom>
            <a:ln/>
          </p:spPr>
          <p:style>
            <a:lnRef idx="1">
              <a:schemeClr val="accent3"/>
            </a:lnRef>
            <a:fillRef idx="2">
              <a:schemeClr val="accent3"/>
            </a:fillRef>
            <a:effectRef idx="1">
              <a:schemeClr val="accent3"/>
            </a:effectRef>
            <a:fontRef idx="minor">
              <a:schemeClr val="dk1"/>
            </a:fontRef>
          </p:style>
          <p:txBody>
            <a:bodyPr lIns="0" rIns="0" rtlCol="0" anchor="ctr"/>
            <a:lstStyle/>
            <a:p>
              <a:pPr indent="-266700" algn="ctr"/>
              <a:r>
                <a:rPr lang="ja-JP" altLang="en-US" sz="1000" dirty="0">
                  <a:solidFill>
                    <a:prstClr val="black"/>
                  </a:solidFill>
                  <a:latin typeface="メイリオ" panose="020B0604030504040204" pitchFamily="50" charset="-128"/>
                  <a:ea typeface="メイリオ" panose="020B0604030504040204" pitchFamily="50" charset="-128"/>
                </a:rPr>
                <a:t>メニュー選択</a:t>
              </a:r>
            </a:p>
          </p:txBody>
        </p:sp>
        <p:sp>
          <p:nvSpPr>
            <p:cNvPr id="63" name="正方形/長方形 62">
              <a:extLst>
                <a:ext uri="{FF2B5EF4-FFF2-40B4-BE49-F238E27FC236}">
                  <a16:creationId xmlns:a16="http://schemas.microsoft.com/office/drawing/2014/main" id="{43634D08-D74E-42FC-ABE7-7F4F5D135588}"/>
                </a:ext>
              </a:extLst>
            </p:cNvPr>
            <p:cNvSpPr/>
            <p:nvPr/>
          </p:nvSpPr>
          <p:spPr>
            <a:xfrm>
              <a:off x="216013" y="3058585"/>
              <a:ext cx="1800000" cy="396000"/>
            </a:xfrm>
            <a:prstGeom prst="rect">
              <a:avLst/>
            </a:prstGeom>
            <a:ln/>
          </p:spPr>
          <p:style>
            <a:lnRef idx="1">
              <a:schemeClr val="accent3"/>
            </a:lnRef>
            <a:fillRef idx="2">
              <a:schemeClr val="accent3"/>
            </a:fillRef>
            <a:effectRef idx="1">
              <a:schemeClr val="accent3"/>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en-US" altLang="ja-JP"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lvl="0" indent="-266700" algn="ctr">
                <a:defRPr/>
              </a:pPr>
              <a:r>
                <a:rPr lang="ja-JP" altLang="en-US" sz="1000" dirty="0">
                  <a:solidFill>
                    <a:prstClr val="black"/>
                  </a:solidFill>
                  <a:latin typeface="メイリオ" panose="020B0604030504040204" pitchFamily="50" charset="-128"/>
                  <a:ea typeface="メイリオ" panose="020B0604030504040204" pitchFamily="50" charset="-128"/>
                </a:rPr>
                <a:t>製品表示情報一覧で検索／</a:t>
              </a:r>
              <a:br>
                <a:rPr lang="en-US" altLang="ja-JP" sz="1000" dirty="0">
                  <a:solidFill>
                    <a:prstClr val="black"/>
                  </a:solidFill>
                  <a:latin typeface="メイリオ" panose="020B0604030504040204" pitchFamily="50" charset="-128"/>
                  <a:ea typeface="メイリオ" panose="020B0604030504040204" pitchFamily="50" charset="-128"/>
                </a:rPr>
              </a:br>
              <a:r>
                <a:rPr lang="en-US" altLang="ja-JP" sz="1000" dirty="0">
                  <a:solidFill>
                    <a:prstClr val="black"/>
                  </a:solidFill>
                  <a:latin typeface="メイリオ" panose="020B0604030504040204" pitchFamily="50" charset="-128"/>
                  <a:ea typeface="メイリオ" panose="020B0604030504040204" pitchFamily="50" charset="-128"/>
                </a:rPr>
                <a:t>PIM</a:t>
              </a:r>
              <a:r>
                <a:rPr lang="ja-JP" altLang="en-US" sz="1000" dirty="0">
                  <a:solidFill>
                    <a:prstClr val="black"/>
                  </a:solidFill>
                  <a:latin typeface="メイリオ" panose="020B0604030504040204" pitchFamily="50" charset="-128"/>
                  <a:ea typeface="メイリオ" panose="020B0604030504040204" pitchFamily="50" charset="-128"/>
                </a:rPr>
                <a:t>製品情報取得を選択</a:t>
              </a:r>
            </a:p>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64" name="正方形/長方形 63">
              <a:extLst>
                <a:ext uri="{FF2B5EF4-FFF2-40B4-BE49-F238E27FC236}">
                  <a16:creationId xmlns:a16="http://schemas.microsoft.com/office/drawing/2014/main" id="{540A0BE2-268C-43A5-A4C1-8C4AACCEC2EE}"/>
                </a:ext>
              </a:extLst>
            </p:cNvPr>
            <p:cNvSpPr/>
            <p:nvPr/>
          </p:nvSpPr>
          <p:spPr>
            <a:xfrm>
              <a:off x="216013" y="3679594"/>
              <a:ext cx="1800000" cy="396000"/>
            </a:xfrm>
            <a:prstGeom prst="rect">
              <a:avLst/>
            </a:prstGeom>
            <a:ln/>
          </p:spPr>
          <p:style>
            <a:lnRef idx="1">
              <a:schemeClr val="accent3"/>
            </a:lnRef>
            <a:fillRef idx="2">
              <a:schemeClr val="accent3"/>
            </a:fillRef>
            <a:effectRef idx="1">
              <a:schemeClr val="accent3"/>
            </a:effectRef>
            <a:fontRef idx="minor">
              <a:schemeClr val="dk1"/>
            </a:fontRef>
          </p:style>
          <p:txBody>
            <a:bodyPr lIns="0" rIns="0" rtlCol="0" anchor="ctr"/>
            <a:lstStyle/>
            <a:p>
              <a:pPr indent="-266700" algn="ctr"/>
              <a:r>
                <a:rPr lang="en-US" altLang="ja-JP" sz="1000" dirty="0">
                  <a:solidFill>
                    <a:prstClr val="black"/>
                  </a:solidFill>
                  <a:latin typeface="メイリオ" panose="020B0604030504040204" pitchFamily="50" charset="-128"/>
                  <a:ea typeface="メイリオ" panose="020B0604030504040204" pitchFamily="50" charset="-128"/>
                </a:rPr>
                <a:t>PIM</a:t>
              </a:r>
              <a:r>
                <a:rPr lang="ja-JP" altLang="en-US" sz="1000" dirty="0">
                  <a:solidFill>
                    <a:prstClr val="black"/>
                  </a:solidFill>
                  <a:latin typeface="メイリオ" panose="020B0604030504040204" pitchFamily="50" charset="-128"/>
                  <a:ea typeface="メイリオ" panose="020B0604030504040204" pitchFamily="50" charset="-128"/>
                </a:rPr>
                <a:t>製品情報取得で</a:t>
              </a:r>
              <a:br>
                <a:rPr lang="en-US" altLang="ja-JP" sz="1000" dirty="0">
                  <a:solidFill>
                    <a:prstClr val="black"/>
                  </a:solidFill>
                  <a:latin typeface="メイリオ" panose="020B0604030504040204" pitchFamily="50" charset="-128"/>
                  <a:ea typeface="メイリオ" panose="020B0604030504040204" pitchFamily="50" charset="-128"/>
                </a:rPr>
              </a:br>
              <a:r>
                <a:rPr lang="ja-JP" altLang="en-US" sz="1000" dirty="0">
                  <a:solidFill>
                    <a:prstClr val="black"/>
                  </a:solidFill>
                  <a:latin typeface="メイリオ" panose="020B0604030504040204" pitchFamily="50" charset="-128"/>
                  <a:ea typeface="メイリオ" panose="020B0604030504040204" pitchFamily="50" charset="-128"/>
                </a:rPr>
                <a:t>新製品情報を追加登録</a:t>
              </a:r>
            </a:p>
          </p:txBody>
        </p:sp>
        <p:sp>
          <p:nvSpPr>
            <p:cNvPr id="65" name="下矢印 58">
              <a:extLst>
                <a:ext uri="{FF2B5EF4-FFF2-40B4-BE49-F238E27FC236}">
                  <a16:creationId xmlns:a16="http://schemas.microsoft.com/office/drawing/2014/main" id="{E5B3B9C8-2009-4BDF-BD74-50F82EAA8FFB}"/>
                </a:ext>
              </a:extLst>
            </p:cNvPr>
            <p:cNvSpPr/>
            <p:nvPr/>
          </p:nvSpPr>
          <p:spPr>
            <a:xfrm>
              <a:off x="990013" y="2857728"/>
              <a:ext cx="252000" cy="176705"/>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66" name="下矢印 59">
              <a:extLst>
                <a:ext uri="{FF2B5EF4-FFF2-40B4-BE49-F238E27FC236}">
                  <a16:creationId xmlns:a16="http://schemas.microsoft.com/office/drawing/2014/main" id="{DDA3586B-9ADA-4B4D-BBE5-C7F6CED1355D}"/>
                </a:ext>
              </a:extLst>
            </p:cNvPr>
            <p:cNvSpPr/>
            <p:nvPr/>
          </p:nvSpPr>
          <p:spPr>
            <a:xfrm>
              <a:off x="990013" y="3478737"/>
              <a:ext cx="252000" cy="176705"/>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67" name="角丸四角形 60">
              <a:extLst>
                <a:ext uri="{FF2B5EF4-FFF2-40B4-BE49-F238E27FC236}">
                  <a16:creationId xmlns:a16="http://schemas.microsoft.com/office/drawing/2014/main" id="{D26341B1-4B6E-4D78-9DAD-4FD32457E1AE}"/>
                </a:ext>
              </a:extLst>
            </p:cNvPr>
            <p:cNvSpPr/>
            <p:nvPr/>
          </p:nvSpPr>
          <p:spPr>
            <a:xfrm>
              <a:off x="603012" y="2316240"/>
              <a:ext cx="1026001" cy="216000"/>
            </a:xfrm>
            <a:prstGeom prst="roundRect">
              <a:avLst/>
            </a:prstGeom>
            <a:ln/>
          </p:spPr>
          <p:style>
            <a:lnRef idx="2">
              <a:schemeClr val="accent2"/>
            </a:lnRef>
            <a:fillRef idx="1">
              <a:schemeClr val="lt1"/>
            </a:fillRef>
            <a:effectRef idx="0">
              <a:schemeClr val="accent2"/>
            </a:effectRef>
            <a:fontRef idx="minor">
              <a:schemeClr val="dk1"/>
            </a:fontRef>
          </p:style>
          <p:txBody>
            <a:bodyPr lIns="0" rIns="0" rtlCol="0" anchor="t"/>
            <a:lstStyle/>
            <a:p>
              <a:pPr marL="0" marR="0" lvl="0" indent="-266700" algn="ctr" defTabSz="914400" rtl="0" eaLnBrk="1" fontAlgn="auto" latinLnBrk="0" hangingPunct="1">
                <a:lnSpc>
                  <a:spcPct val="100000"/>
                </a:lnSpc>
                <a:spcBef>
                  <a:spcPts val="0"/>
                </a:spcBef>
                <a:spcAft>
                  <a:spcPts val="0"/>
                </a:spcAft>
                <a:buClrTx/>
                <a:buSzTx/>
                <a:buFontTx/>
                <a:buNone/>
                <a:tabLst/>
                <a:defRPr/>
              </a:pPr>
              <a:r>
                <a:rPr lang="ja-JP" altLang="en-US" sz="1000" dirty="0">
                  <a:solidFill>
                    <a:prstClr val="black"/>
                  </a:solidFill>
                  <a:latin typeface="メイリオ" panose="020B0604030504040204" pitchFamily="50" charset="-128"/>
                  <a:ea typeface="メイリオ" panose="020B0604030504040204" pitchFamily="50" charset="-128"/>
                </a:rPr>
                <a:t>製品</a:t>
              </a:r>
              <a:r>
                <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情報</a:t>
              </a:r>
              <a:r>
                <a:rPr lang="ja-JP" altLang="en-US" sz="1000" dirty="0">
                  <a:solidFill>
                    <a:prstClr val="black"/>
                  </a:solidFill>
                  <a:latin typeface="メイリオ" panose="020B0604030504040204" pitchFamily="50" charset="-128"/>
                  <a:ea typeface="メイリオ" panose="020B0604030504040204" pitchFamily="50" charset="-128"/>
                </a:rPr>
                <a:t>登録</a:t>
              </a: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32" name="正方形/長方形 31">
              <a:extLst>
                <a:ext uri="{FF2B5EF4-FFF2-40B4-BE49-F238E27FC236}">
                  <a16:creationId xmlns:a16="http://schemas.microsoft.com/office/drawing/2014/main" id="{BF928CFE-5834-4E89-8DEE-1FC54F11A80C}"/>
                </a:ext>
              </a:extLst>
            </p:cNvPr>
            <p:cNvSpPr/>
            <p:nvPr/>
          </p:nvSpPr>
          <p:spPr>
            <a:xfrm>
              <a:off x="213756" y="5398622"/>
              <a:ext cx="1800000" cy="252000"/>
            </a:xfrm>
            <a:prstGeom prst="rect">
              <a:avLst/>
            </a:prstGeom>
            <a:ln/>
          </p:spPr>
          <p:style>
            <a:lnRef idx="1">
              <a:schemeClr val="accent3"/>
            </a:lnRef>
            <a:fillRef idx="2">
              <a:schemeClr val="accent3"/>
            </a:fillRef>
            <a:effectRef idx="1">
              <a:schemeClr val="accent3"/>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データファイル</a:t>
              </a:r>
              <a:r>
                <a:rPr lang="ja-JP" altLang="en-US" sz="1000" dirty="0">
                  <a:solidFill>
                    <a:prstClr val="black"/>
                  </a:solidFill>
                  <a:latin typeface="メイリオ" panose="020B0604030504040204" pitchFamily="50" charset="-128"/>
                  <a:ea typeface="メイリオ" panose="020B0604030504040204" pitchFamily="50" charset="-128"/>
                </a:rPr>
                <a:t>インポート</a:t>
              </a: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36" name="下矢印 54">
              <a:extLst>
                <a:ext uri="{FF2B5EF4-FFF2-40B4-BE49-F238E27FC236}">
                  <a16:creationId xmlns:a16="http://schemas.microsoft.com/office/drawing/2014/main" id="{73BC312F-CB7C-46B7-9EF6-11F69F8A73F4}"/>
                </a:ext>
              </a:extLst>
            </p:cNvPr>
            <p:cNvSpPr/>
            <p:nvPr/>
          </p:nvSpPr>
          <p:spPr>
            <a:xfrm>
              <a:off x="994140" y="5197764"/>
              <a:ext cx="252000" cy="176705"/>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grpSp>
    </p:spTree>
    <p:extLst>
      <p:ext uri="{BB962C8B-B14F-4D97-AF65-F5344CB8AC3E}">
        <p14:creationId xmlns:p14="http://schemas.microsoft.com/office/powerpoint/2010/main" val="33505037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p:cNvSpPr txBox="1"/>
          <p:nvPr/>
        </p:nvSpPr>
        <p:spPr>
          <a:xfrm>
            <a:off x="887104" y="1010613"/>
            <a:ext cx="7246962" cy="5572749"/>
          </a:xfrm>
          <a:prstGeom prst="rect">
            <a:avLst/>
          </a:prstGeom>
          <a:solidFill>
            <a:schemeClr val="bg1"/>
          </a:solidFill>
          <a:ln cmpd="sng">
            <a:noFill/>
          </a:ln>
        </p:spPr>
        <p:txBody>
          <a:bodyPr wrap="square" rtlCol="0" anchor="t">
            <a:noAutofit/>
          </a:bodyPr>
          <a:lstStyle/>
          <a:p>
            <a:r>
              <a:rPr kumimoji="1" lang="en-US" altLang="ja-JP" sz="1200" dirty="0">
                <a:latin typeface="メイリオ" panose="020B0604030504040204" pitchFamily="50" charset="-128"/>
                <a:ea typeface="メイリオ" panose="020B0604030504040204" pitchFamily="50" charset="-128"/>
              </a:rPr>
              <a:t>1. </a:t>
            </a:r>
            <a:r>
              <a:rPr kumimoji="1" lang="ja-JP" altLang="en-US" sz="1200" dirty="0">
                <a:latin typeface="メイリオ" panose="020B0604030504040204" pitchFamily="50" charset="-128"/>
                <a:ea typeface="メイリオ" panose="020B0604030504040204" pitchFamily="50" charset="-128"/>
              </a:rPr>
              <a:t>当資料の目的</a:t>
            </a:r>
            <a:r>
              <a:rPr kumimoji="1" lang="en-US" altLang="ja-JP" sz="1200" dirty="0">
                <a:latin typeface="メイリオ" panose="020B0604030504040204" pitchFamily="50" charset="-128"/>
                <a:ea typeface="メイリオ" panose="020B0604030504040204" pitchFamily="50" charset="-128"/>
              </a:rPr>
              <a:t>					</a:t>
            </a:r>
            <a:r>
              <a:rPr kumimoji="1" lang="ja-JP" altLang="en-US" sz="1200" dirty="0">
                <a:latin typeface="メイリオ" panose="020B0604030504040204" pitchFamily="50" charset="-128"/>
                <a:ea typeface="メイリオ" panose="020B0604030504040204" pitchFamily="50" charset="-128"/>
              </a:rPr>
              <a:t>・・・ </a:t>
            </a:r>
            <a:r>
              <a:rPr kumimoji="1" lang="en-US" altLang="ja-JP" sz="1200" dirty="0">
                <a:latin typeface="メイリオ" panose="020B0604030504040204" pitchFamily="50" charset="-128"/>
                <a:ea typeface="メイリオ" panose="020B0604030504040204" pitchFamily="50" charset="-128"/>
                <a:hlinkClick r:id="rId2" action="ppaction://hlinksldjump"/>
              </a:rPr>
              <a:t>3</a:t>
            </a:r>
            <a:endParaRPr kumimoji="1" lang="ja-JP" altLang="en-US" sz="1200" dirty="0">
              <a:latin typeface="メイリオ" panose="020B0604030504040204" pitchFamily="50" charset="-128"/>
              <a:ea typeface="メイリオ" panose="020B0604030504040204" pitchFamily="50" charset="-128"/>
            </a:endParaRPr>
          </a:p>
          <a:p>
            <a:endParaRPr kumimoji="1" lang="ja-JP" altLang="en-US" sz="1000" dirty="0">
              <a:latin typeface="メイリオ" panose="020B0604030504040204" pitchFamily="50" charset="-128"/>
              <a:ea typeface="メイリオ" panose="020B0604030504040204" pitchFamily="50" charset="-128"/>
            </a:endParaRPr>
          </a:p>
          <a:p>
            <a:r>
              <a:rPr kumimoji="1" lang="en-US" altLang="ja-JP" sz="1200" dirty="0">
                <a:latin typeface="メイリオ" panose="020B0604030504040204" pitchFamily="50" charset="-128"/>
                <a:ea typeface="メイリオ" panose="020B0604030504040204" pitchFamily="50" charset="-128"/>
              </a:rPr>
              <a:t>2. PIM</a:t>
            </a:r>
            <a:r>
              <a:rPr kumimoji="1" lang="ja-JP" altLang="en-US" sz="1200" dirty="0">
                <a:latin typeface="メイリオ" panose="020B0604030504040204" pitchFamily="50" charset="-128"/>
                <a:ea typeface="メイリオ" panose="020B0604030504040204" pitchFamily="50" charset="-128"/>
              </a:rPr>
              <a:t>製品情報登録		　</a:t>
            </a:r>
            <a:r>
              <a:rPr kumimoji="1" lang="en-US" altLang="ja-JP" sz="1200" dirty="0">
                <a:latin typeface="メイリオ" panose="020B0604030504040204" pitchFamily="50" charset="-128"/>
                <a:ea typeface="メイリオ" panose="020B0604030504040204" pitchFamily="50" charset="-128"/>
              </a:rPr>
              <a:t>			</a:t>
            </a:r>
            <a:r>
              <a:rPr kumimoji="1" lang="ja-JP" altLang="en-US" sz="1200" dirty="0">
                <a:latin typeface="メイリオ" panose="020B0604030504040204" pitchFamily="50" charset="-128"/>
                <a:ea typeface="メイリオ" panose="020B0604030504040204" pitchFamily="50" charset="-128"/>
              </a:rPr>
              <a:t>・・・ </a:t>
            </a:r>
            <a:r>
              <a:rPr kumimoji="1" lang="en-US" altLang="ja-JP" sz="1200" dirty="0">
                <a:latin typeface="メイリオ" panose="020B0604030504040204" pitchFamily="50" charset="-128"/>
                <a:ea typeface="メイリオ" panose="020B0604030504040204" pitchFamily="50" charset="-128"/>
                <a:hlinkClick r:id="rId3" action="ppaction://hlinksldjump"/>
              </a:rPr>
              <a:t>4</a:t>
            </a:r>
            <a:endParaRPr kumimoji="1" lang="en-US" altLang="ja-JP" sz="1200" dirty="0">
              <a:latin typeface="メイリオ" panose="020B0604030504040204" pitchFamily="50" charset="-128"/>
              <a:ea typeface="メイリオ" panose="020B0604030504040204" pitchFamily="50" charset="-128"/>
            </a:endParaRPr>
          </a:p>
          <a:p>
            <a:endParaRPr kumimoji="1" lang="en-US" altLang="ja-JP" sz="1000" dirty="0">
              <a:latin typeface="メイリオ" panose="020B0604030504040204" pitchFamily="50" charset="-128"/>
              <a:ea typeface="メイリオ" panose="020B0604030504040204" pitchFamily="50" charset="-128"/>
            </a:endParaRPr>
          </a:p>
          <a:p>
            <a:r>
              <a:rPr kumimoji="1" lang="ja-JP" altLang="en-US" sz="1000" dirty="0">
                <a:latin typeface="メイリオ" panose="020B0604030504040204" pitchFamily="50" charset="-128"/>
                <a:ea typeface="メイリオ" panose="020B0604030504040204" pitchFamily="50" charset="-128"/>
              </a:rPr>
              <a:t>　</a:t>
            </a:r>
            <a:r>
              <a:rPr kumimoji="1" lang="en-US" altLang="ja-JP" sz="1000" dirty="0">
                <a:latin typeface="メイリオ" panose="020B0604030504040204" pitchFamily="50" charset="-128"/>
                <a:ea typeface="メイリオ" panose="020B0604030504040204" pitchFamily="50" charset="-128"/>
              </a:rPr>
              <a:t>2.1 PIM</a:t>
            </a:r>
            <a:r>
              <a:rPr kumimoji="1" lang="ja-JP" altLang="en-US" sz="1000" dirty="0">
                <a:latin typeface="メイリオ" panose="020B0604030504040204" pitchFamily="50" charset="-128"/>
                <a:ea typeface="メイリオ" panose="020B0604030504040204" pitchFamily="50" charset="-128"/>
              </a:rPr>
              <a:t>製品情報登録フロー		　</a:t>
            </a:r>
            <a:r>
              <a:rPr kumimoji="1" lang="en-US" altLang="ja-JP" sz="1000" dirty="0">
                <a:latin typeface="メイリオ" panose="020B0604030504040204" pitchFamily="50" charset="-128"/>
                <a:ea typeface="メイリオ" panose="020B0604030504040204" pitchFamily="50" charset="-128"/>
              </a:rPr>
              <a:t>	</a:t>
            </a:r>
            <a:r>
              <a:rPr kumimoji="1" lang="ja-JP" altLang="en-US" sz="1000" dirty="0">
                <a:latin typeface="メイリオ" panose="020B0604030504040204" pitchFamily="50" charset="-128"/>
                <a:ea typeface="メイリオ" panose="020B0604030504040204" pitchFamily="50" charset="-128"/>
              </a:rPr>
              <a:t>　</a:t>
            </a:r>
            <a:r>
              <a:rPr kumimoji="1" lang="en-US" altLang="ja-JP" sz="1000" dirty="0">
                <a:latin typeface="メイリオ" panose="020B0604030504040204" pitchFamily="50" charset="-128"/>
                <a:ea typeface="メイリオ" panose="020B0604030504040204" pitchFamily="50" charset="-128"/>
              </a:rPr>
              <a:t>		</a:t>
            </a:r>
            <a:r>
              <a:rPr kumimoji="1" lang="ja-JP" altLang="en-US" sz="1000" dirty="0">
                <a:latin typeface="メイリオ" panose="020B0604030504040204" pitchFamily="50" charset="-128"/>
                <a:ea typeface="メイリオ" panose="020B0604030504040204" pitchFamily="50" charset="-128"/>
              </a:rPr>
              <a:t>・・・ </a:t>
            </a:r>
            <a:r>
              <a:rPr kumimoji="1" lang="en-US" altLang="ja-JP" sz="1000" dirty="0">
                <a:latin typeface="メイリオ" panose="020B0604030504040204" pitchFamily="50" charset="-128"/>
                <a:ea typeface="メイリオ" panose="020B0604030504040204" pitchFamily="50" charset="-128"/>
                <a:hlinkClick r:id="rId4" action="ppaction://hlinksldjump"/>
              </a:rPr>
              <a:t>5</a:t>
            </a:r>
            <a:r>
              <a:rPr kumimoji="1" lang="ja-JP" altLang="en-US" sz="1000" dirty="0">
                <a:latin typeface="メイリオ" panose="020B0604030504040204" pitchFamily="50" charset="-128"/>
                <a:ea typeface="メイリオ" panose="020B0604030504040204" pitchFamily="50" charset="-128"/>
              </a:rPr>
              <a:t>　　　</a:t>
            </a:r>
          </a:p>
          <a:p>
            <a:r>
              <a:rPr kumimoji="1" lang="ja-JP" altLang="en-US" sz="1000" dirty="0">
                <a:latin typeface="メイリオ" panose="020B0604030504040204" pitchFamily="50" charset="-128"/>
                <a:ea typeface="メイリオ" panose="020B0604030504040204" pitchFamily="50" charset="-128"/>
              </a:rPr>
              <a:t>　</a:t>
            </a:r>
            <a:r>
              <a:rPr kumimoji="1" lang="en-US" altLang="ja-JP" sz="1000" dirty="0">
                <a:latin typeface="メイリオ" panose="020B0604030504040204" pitchFamily="50" charset="-128"/>
                <a:ea typeface="メイリオ" panose="020B0604030504040204" pitchFamily="50" charset="-128"/>
              </a:rPr>
              <a:t>2.2 PIM</a:t>
            </a:r>
            <a:r>
              <a:rPr kumimoji="1" lang="ja-JP" altLang="en-US" sz="1000" dirty="0">
                <a:latin typeface="メイリオ" panose="020B0604030504040204" pitchFamily="50" charset="-128"/>
                <a:ea typeface="メイリオ" panose="020B0604030504040204" pitchFamily="50" charset="-128"/>
              </a:rPr>
              <a:t>製品情報登録フロー図</a:t>
            </a:r>
            <a:r>
              <a:rPr kumimoji="1" lang="en-US" altLang="ja-JP" sz="1000" dirty="0">
                <a:latin typeface="メイリオ" panose="020B0604030504040204" pitchFamily="50" charset="-128"/>
                <a:ea typeface="メイリオ" panose="020B0604030504040204" pitchFamily="50" charset="-128"/>
              </a:rPr>
              <a:t>				</a:t>
            </a:r>
            <a:r>
              <a:rPr kumimoji="1" lang="ja-JP" altLang="en-US" sz="1000" dirty="0">
                <a:latin typeface="メイリオ" panose="020B0604030504040204" pitchFamily="50" charset="-128"/>
                <a:ea typeface="メイリオ" panose="020B0604030504040204" pitchFamily="50" charset="-128"/>
              </a:rPr>
              <a:t>・・・ </a:t>
            </a:r>
            <a:r>
              <a:rPr kumimoji="1" lang="en-US" altLang="ja-JP" sz="1000" dirty="0">
                <a:latin typeface="メイリオ" panose="020B0604030504040204" pitchFamily="50" charset="-128"/>
                <a:ea typeface="メイリオ" panose="020B0604030504040204" pitchFamily="50" charset="-128"/>
                <a:hlinkClick r:id="rId5" action="ppaction://hlinksldjump"/>
              </a:rPr>
              <a:t>6</a:t>
            </a:r>
            <a:r>
              <a:rPr kumimoji="1" lang="ja-JP" altLang="en-US" sz="1000" dirty="0">
                <a:latin typeface="メイリオ" panose="020B0604030504040204" pitchFamily="50" charset="-128"/>
                <a:ea typeface="メイリオ" panose="020B0604030504040204" pitchFamily="50" charset="-128"/>
              </a:rPr>
              <a:t>　　　</a:t>
            </a:r>
          </a:p>
          <a:p>
            <a:r>
              <a:rPr kumimoji="1" lang="ja-JP" altLang="en-US" sz="1000" dirty="0">
                <a:latin typeface="メイリオ" panose="020B0604030504040204" pitchFamily="50" charset="-128"/>
                <a:ea typeface="メイリオ" panose="020B0604030504040204" pitchFamily="50" charset="-128"/>
              </a:rPr>
              <a:t>　</a:t>
            </a:r>
            <a:r>
              <a:rPr kumimoji="1" lang="en-US" altLang="ja-JP" sz="1000" dirty="0">
                <a:latin typeface="メイリオ" panose="020B0604030504040204" pitchFamily="50" charset="-128"/>
                <a:ea typeface="メイリオ" panose="020B0604030504040204" pitchFamily="50" charset="-128"/>
              </a:rPr>
              <a:t>2.3 </a:t>
            </a:r>
            <a:r>
              <a:rPr kumimoji="1" lang="ja-JP" altLang="en-US" sz="1000" dirty="0">
                <a:latin typeface="メイリオ" panose="020B0604030504040204" pitchFamily="50" charset="-128"/>
                <a:ea typeface="メイリオ" panose="020B0604030504040204" pitchFamily="50" charset="-128"/>
              </a:rPr>
              <a:t>製品情報登録　メニュー選択</a:t>
            </a:r>
            <a:r>
              <a:rPr kumimoji="1" lang="en-US" altLang="ja-JP" sz="1000" dirty="0">
                <a:latin typeface="メイリオ" panose="020B0604030504040204" pitchFamily="50" charset="-128"/>
                <a:ea typeface="メイリオ" panose="020B0604030504040204" pitchFamily="50" charset="-128"/>
              </a:rPr>
              <a:t>		</a:t>
            </a:r>
            <a:r>
              <a:rPr kumimoji="1" lang="ja-JP" altLang="en-US" sz="1000" dirty="0">
                <a:latin typeface="メイリオ" panose="020B0604030504040204" pitchFamily="50" charset="-128"/>
                <a:ea typeface="メイリオ" panose="020B0604030504040204" pitchFamily="50" charset="-128"/>
              </a:rPr>
              <a:t>	　</a:t>
            </a:r>
            <a:r>
              <a:rPr kumimoji="1" lang="en-US" altLang="ja-JP" sz="1000" dirty="0">
                <a:latin typeface="メイリオ" panose="020B0604030504040204" pitchFamily="50" charset="-128"/>
                <a:ea typeface="メイリオ" panose="020B0604030504040204" pitchFamily="50" charset="-128"/>
              </a:rPr>
              <a:t>	</a:t>
            </a:r>
            <a:r>
              <a:rPr kumimoji="1" lang="ja-JP" altLang="en-US" sz="1000" dirty="0">
                <a:latin typeface="メイリオ" panose="020B0604030504040204" pitchFamily="50" charset="-128"/>
                <a:ea typeface="メイリオ" panose="020B0604030504040204" pitchFamily="50" charset="-128"/>
              </a:rPr>
              <a:t>・・・ </a:t>
            </a:r>
            <a:r>
              <a:rPr kumimoji="1" lang="en-US" altLang="ja-JP" sz="1000" dirty="0">
                <a:latin typeface="メイリオ" panose="020B0604030504040204" pitchFamily="50" charset="-128"/>
                <a:ea typeface="メイリオ" panose="020B0604030504040204" pitchFamily="50" charset="-128"/>
                <a:hlinkClick r:id="rId6" action="ppaction://hlinksldjump"/>
              </a:rPr>
              <a:t>7</a:t>
            </a:r>
            <a:endParaRPr kumimoji="1" lang="en-US" altLang="ja-JP" sz="1000" dirty="0">
              <a:latin typeface="メイリオ" panose="020B0604030504040204" pitchFamily="50" charset="-128"/>
              <a:ea typeface="メイリオ" panose="020B0604030504040204" pitchFamily="50" charset="-128"/>
            </a:endParaRPr>
          </a:p>
          <a:p>
            <a:r>
              <a:rPr kumimoji="1" lang="ja-JP" altLang="en-US" sz="1000" dirty="0">
                <a:latin typeface="メイリオ" panose="020B0604030504040204" pitchFamily="50" charset="-128"/>
                <a:ea typeface="メイリオ" panose="020B0604030504040204" pitchFamily="50" charset="-128"/>
              </a:rPr>
              <a:t>　</a:t>
            </a:r>
            <a:r>
              <a:rPr kumimoji="1" lang="en-US" altLang="ja-JP" sz="1000" dirty="0">
                <a:latin typeface="メイリオ" panose="020B0604030504040204" pitchFamily="50" charset="-128"/>
                <a:ea typeface="メイリオ" panose="020B0604030504040204" pitchFamily="50" charset="-128"/>
              </a:rPr>
              <a:t>2.4 </a:t>
            </a:r>
            <a:r>
              <a:rPr kumimoji="1" lang="ja-JP" altLang="en-US" sz="1000" dirty="0">
                <a:latin typeface="メイリオ" panose="020B0604030504040204" pitchFamily="50" charset="-128"/>
                <a:ea typeface="メイリオ" panose="020B0604030504040204" pitchFamily="50" charset="-128"/>
              </a:rPr>
              <a:t>製品情報登録　検索／</a:t>
            </a:r>
            <a:r>
              <a:rPr kumimoji="1" lang="en-US" altLang="ja-JP" sz="1000" dirty="0">
                <a:latin typeface="メイリオ" panose="020B0604030504040204" pitchFamily="50" charset="-128"/>
                <a:ea typeface="メイリオ" panose="020B0604030504040204" pitchFamily="50" charset="-128"/>
              </a:rPr>
              <a:t>PIM</a:t>
            </a:r>
            <a:r>
              <a:rPr kumimoji="1" lang="ja-JP" altLang="en-US" sz="1000" dirty="0">
                <a:latin typeface="メイリオ" panose="020B0604030504040204" pitchFamily="50" charset="-128"/>
                <a:ea typeface="メイリオ" panose="020B0604030504040204" pitchFamily="50" charset="-128"/>
              </a:rPr>
              <a:t>製品情報取得を選択</a:t>
            </a:r>
            <a:r>
              <a:rPr kumimoji="1" lang="en-US" altLang="ja-JP" sz="1000" dirty="0">
                <a:latin typeface="メイリオ" panose="020B0604030504040204" pitchFamily="50" charset="-128"/>
                <a:ea typeface="メイリオ" panose="020B0604030504040204" pitchFamily="50" charset="-128"/>
              </a:rPr>
              <a:t>			</a:t>
            </a:r>
            <a:r>
              <a:rPr kumimoji="1" lang="ja-JP" altLang="en-US" sz="1000" dirty="0">
                <a:latin typeface="メイリオ" panose="020B0604030504040204" pitchFamily="50" charset="-128"/>
                <a:ea typeface="メイリオ" panose="020B0604030504040204" pitchFamily="50" charset="-128"/>
              </a:rPr>
              <a:t>・・・ </a:t>
            </a:r>
            <a:r>
              <a:rPr lang="en-US" altLang="ja-JP" sz="1000" dirty="0">
                <a:latin typeface="メイリオ" panose="020B0604030504040204" pitchFamily="50" charset="-128"/>
                <a:ea typeface="メイリオ" panose="020B0604030504040204" pitchFamily="50" charset="-128"/>
                <a:hlinkClick r:id="rId7" action="ppaction://hlinksldjump"/>
              </a:rPr>
              <a:t>8</a:t>
            </a:r>
            <a:endParaRPr kumimoji="1" lang="ja-JP" altLang="en-US" sz="1000" dirty="0">
              <a:latin typeface="メイリオ" panose="020B0604030504040204" pitchFamily="50" charset="-128"/>
              <a:ea typeface="メイリオ" panose="020B0604030504040204" pitchFamily="50" charset="-128"/>
            </a:endParaRPr>
          </a:p>
          <a:p>
            <a:r>
              <a:rPr kumimoji="1" lang="ja-JP" altLang="en-US" sz="1000" dirty="0">
                <a:latin typeface="メイリオ" panose="020B0604030504040204" pitchFamily="50" charset="-128"/>
                <a:ea typeface="メイリオ" panose="020B0604030504040204" pitchFamily="50" charset="-128"/>
              </a:rPr>
              <a:t>　</a:t>
            </a:r>
            <a:r>
              <a:rPr kumimoji="1" lang="en-US" altLang="ja-JP" sz="1000" dirty="0">
                <a:latin typeface="メイリオ" panose="020B0604030504040204" pitchFamily="50" charset="-128"/>
                <a:ea typeface="メイリオ" panose="020B0604030504040204" pitchFamily="50" charset="-128"/>
              </a:rPr>
              <a:t>2.5 </a:t>
            </a:r>
            <a:r>
              <a:rPr kumimoji="1" lang="ja-JP" altLang="en-US" sz="1000" dirty="0">
                <a:latin typeface="メイリオ" panose="020B0604030504040204" pitchFamily="50" charset="-128"/>
                <a:ea typeface="メイリオ" panose="020B0604030504040204" pitchFamily="50" charset="-128"/>
              </a:rPr>
              <a:t>製品情報登録　新製品情報を追加登録</a:t>
            </a:r>
            <a:r>
              <a:rPr kumimoji="1" lang="en-US" altLang="ja-JP" sz="1000" dirty="0">
                <a:latin typeface="メイリオ" panose="020B0604030504040204" pitchFamily="50" charset="-128"/>
                <a:ea typeface="メイリオ" panose="020B0604030504040204" pitchFamily="50" charset="-128"/>
              </a:rPr>
              <a:t>				</a:t>
            </a:r>
            <a:r>
              <a:rPr kumimoji="1" lang="ja-JP" altLang="en-US" sz="1000" dirty="0">
                <a:latin typeface="メイリオ" panose="020B0604030504040204" pitchFamily="50" charset="-128"/>
                <a:ea typeface="メイリオ" panose="020B0604030504040204" pitchFamily="50" charset="-128"/>
              </a:rPr>
              <a:t>・・・ </a:t>
            </a:r>
            <a:r>
              <a:rPr kumimoji="1" lang="en-US" altLang="ja-JP" sz="1000" dirty="0">
                <a:latin typeface="メイリオ" panose="020B0604030504040204" pitchFamily="50" charset="-128"/>
                <a:ea typeface="メイリオ" panose="020B0604030504040204" pitchFamily="50" charset="-128"/>
                <a:hlinkClick r:id="rId8" action="ppaction://hlinksldjump"/>
              </a:rPr>
              <a:t>10</a:t>
            </a:r>
            <a:endParaRPr kumimoji="1" lang="ja-JP" altLang="en-US" sz="1000" dirty="0">
              <a:latin typeface="メイリオ" panose="020B0604030504040204" pitchFamily="50" charset="-128"/>
              <a:ea typeface="メイリオ" panose="020B0604030504040204" pitchFamily="50" charset="-128"/>
            </a:endParaRPr>
          </a:p>
          <a:p>
            <a:r>
              <a:rPr kumimoji="1" lang="ja-JP" altLang="en-US" sz="1000" dirty="0">
                <a:latin typeface="メイリオ" panose="020B0604030504040204" pitchFamily="50" charset="-128"/>
                <a:ea typeface="メイリオ" panose="020B0604030504040204" pitchFamily="50" charset="-128"/>
              </a:rPr>
              <a:t>　</a:t>
            </a:r>
            <a:r>
              <a:rPr kumimoji="1" lang="en-US" altLang="ja-JP" sz="1000" dirty="0">
                <a:latin typeface="メイリオ" panose="020B0604030504040204" pitchFamily="50" charset="-128"/>
                <a:ea typeface="メイリオ" panose="020B0604030504040204" pitchFamily="50" charset="-128"/>
              </a:rPr>
              <a:t>2.6 </a:t>
            </a:r>
            <a:r>
              <a:rPr kumimoji="1" lang="ja-JP" altLang="en-US" sz="1000" dirty="0">
                <a:latin typeface="メイリオ" panose="020B0604030504040204" pitchFamily="50" charset="-128"/>
                <a:ea typeface="メイリオ" panose="020B0604030504040204" pitchFamily="50" charset="-128"/>
              </a:rPr>
              <a:t>製品情報登録　大量の製品情報の一括登録</a:t>
            </a:r>
            <a:r>
              <a:rPr kumimoji="1" lang="en-US" altLang="ja-JP" sz="1000" dirty="0">
                <a:latin typeface="メイリオ" panose="020B0604030504040204" pitchFamily="50" charset="-128"/>
                <a:ea typeface="メイリオ" panose="020B0604030504040204" pitchFamily="50" charset="-128"/>
              </a:rPr>
              <a:t>			</a:t>
            </a:r>
            <a:r>
              <a:rPr kumimoji="1" lang="ja-JP" altLang="en-US" sz="1000" dirty="0">
                <a:latin typeface="メイリオ" panose="020B0604030504040204" pitchFamily="50" charset="-128"/>
                <a:ea typeface="メイリオ" panose="020B0604030504040204" pitchFamily="50" charset="-128"/>
              </a:rPr>
              <a:t>・・・ </a:t>
            </a:r>
            <a:r>
              <a:rPr lang="en-US" altLang="ja-JP" sz="1000" dirty="0">
                <a:latin typeface="メイリオ" panose="020B0604030504040204" pitchFamily="50" charset="-128"/>
                <a:ea typeface="メイリオ" panose="020B0604030504040204" pitchFamily="50" charset="-128"/>
                <a:hlinkClick r:id="rId9" action="ppaction://hlinksldjump"/>
              </a:rPr>
              <a:t>13</a:t>
            </a:r>
            <a:endParaRPr kumimoji="1" lang="ja-JP" altLang="en-US" sz="1000" dirty="0">
              <a:latin typeface="メイリオ" panose="020B0604030504040204" pitchFamily="50" charset="-128"/>
              <a:ea typeface="メイリオ" panose="020B0604030504040204" pitchFamily="50" charset="-128"/>
            </a:endParaRPr>
          </a:p>
          <a:p>
            <a:endParaRPr kumimoji="1" lang="ja-JP" altLang="en-US" sz="1000" dirty="0">
              <a:latin typeface="メイリオ" panose="020B0604030504040204" pitchFamily="50" charset="-128"/>
              <a:ea typeface="メイリオ" panose="020B0604030504040204" pitchFamily="50" charset="-128"/>
            </a:endParaRPr>
          </a:p>
          <a:p>
            <a:r>
              <a:rPr kumimoji="1" lang="ja-JP" altLang="en-US" sz="1000" dirty="0">
                <a:latin typeface="メイリオ" panose="020B0604030504040204" pitchFamily="50" charset="-128"/>
                <a:ea typeface="メイリオ" panose="020B0604030504040204" pitchFamily="50" charset="-128"/>
              </a:rPr>
              <a:t>　</a:t>
            </a:r>
            <a:r>
              <a:rPr kumimoji="1" lang="en-US" altLang="ja-JP" sz="1000" dirty="0">
                <a:latin typeface="メイリオ" panose="020B0604030504040204" pitchFamily="50" charset="-128"/>
                <a:ea typeface="メイリオ" panose="020B0604030504040204" pitchFamily="50" charset="-128"/>
              </a:rPr>
              <a:t>2.7.1 </a:t>
            </a:r>
            <a:r>
              <a:rPr kumimoji="1" lang="ja-JP" altLang="en-US" sz="1000" dirty="0">
                <a:latin typeface="メイリオ" panose="020B0604030504040204" pitchFamily="50" charset="-128"/>
                <a:ea typeface="メイリオ" panose="020B0604030504040204" pitchFamily="50" charset="-128"/>
              </a:rPr>
              <a:t>表示情報</a:t>
            </a:r>
            <a:r>
              <a:rPr kumimoji="1" lang="en-US" altLang="ja-JP" sz="1000" dirty="0">
                <a:latin typeface="メイリオ" panose="020B0604030504040204" pitchFamily="50" charset="-128"/>
                <a:ea typeface="メイリオ" panose="020B0604030504040204" pitchFamily="50" charset="-128"/>
              </a:rPr>
              <a:t>(</a:t>
            </a:r>
            <a:r>
              <a:rPr kumimoji="1" lang="ja-JP" altLang="en-US" sz="1000" dirty="0">
                <a:latin typeface="メイリオ" panose="020B0604030504040204" pitchFamily="50" charset="-128"/>
                <a:ea typeface="メイリオ" panose="020B0604030504040204" pitchFamily="50" charset="-128"/>
              </a:rPr>
              <a:t>「仕様から探す」の内容</a:t>
            </a:r>
            <a:r>
              <a:rPr kumimoji="1" lang="en-US" altLang="ja-JP" sz="1000" dirty="0">
                <a:latin typeface="メイリオ" panose="020B0604030504040204" pitchFamily="50" charset="-128"/>
                <a:ea typeface="メイリオ" panose="020B0604030504040204" pitchFamily="50" charset="-128"/>
              </a:rPr>
              <a:t>)</a:t>
            </a:r>
            <a:r>
              <a:rPr kumimoji="1" lang="ja-JP" altLang="en-US" sz="1000" dirty="0">
                <a:latin typeface="メイリオ" panose="020B0604030504040204" pitchFamily="50" charset="-128"/>
                <a:ea typeface="メイリオ" panose="020B0604030504040204" pitchFamily="50" charset="-128"/>
              </a:rPr>
              <a:t>の編集をする場合</a:t>
            </a:r>
            <a:r>
              <a:rPr kumimoji="1" lang="en-US" altLang="ja-JP" sz="1000" dirty="0">
                <a:latin typeface="メイリオ" panose="020B0604030504040204" pitchFamily="50" charset="-128"/>
                <a:ea typeface="メイリオ" panose="020B0604030504040204" pitchFamily="50" charset="-128"/>
              </a:rPr>
              <a:t>	</a:t>
            </a:r>
            <a:r>
              <a:rPr kumimoji="1" lang="ja-JP" altLang="en-US" sz="1000" dirty="0">
                <a:latin typeface="メイリオ" panose="020B0604030504040204" pitchFamily="50" charset="-128"/>
                <a:ea typeface="メイリオ" panose="020B0604030504040204" pitchFamily="50" charset="-128"/>
              </a:rPr>
              <a:t>　</a:t>
            </a:r>
            <a:r>
              <a:rPr kumimoji="1" lang="en-US" altLang="ja-JP" sz="1000" dirty="0">
                <a:latin typeface="メイリオ" panose="020B0604030504040204" pitchFamily="50" charset="-128"/>
                <a:ea typeface="メイリオ" panose="020B0604030504040204" pitchFamily="50" charset="-128"/>
              </a:rPr>
              <a:t>		</a:t>
            </a:r>
            <a:r>
              <a:rPr kumimoji="1" lang="ja-JP" altLang="en-US" sz="1000" dirty="0">
                <a:latin typeface="メイリオ" panose="020B0604030504040204" pitchFamily="50" charset="-128"/>
                <a:ea typeface="メイリオ" panose="020B0604030504040204" pitchFamily="50" charset="-128"/>
              </a:rPr>
              <a:t>・・・ </a:t>
            </a:r>
            <a:r>
              <a:rPr kumimoji="1" lang="en-US" altLang="ja-JP" sz="1000" dirty="0">
                <a:latin typeface="メイリオ" panose="020B0604030504040204" pitchFamily="50" charset="-128"/>
                <a:ea typeface="メイリオ" panose="020B0604030504040204" pitchFamily="50" charset="-128"/>
                <a:hlinkClick r:id="rId10" action="ppaction://hlinksldjump"/>
              </a:rPr>
              <a:t>13</a:t>
            </a:r>
            <a:endParaRPr kumimoji="1" lang="ja-JP" altLang="en-US" sz="1000" dirty="0">
              <a:latin typeface="メイリオ" panose="020B0604030504040204" pitchFamily="50" charset="-128"/>
              <a:ea typeface="メイリオ" panose="020B0604030504040204" pitchFamily="50" charset="-128"/>
            </a:endParaRPr>
          </a:p>
          <a:p>
            <a:r>
              <a:rPr kumimoji="1" lang="ja-JP" altLang="en-US" sz="1000" dirty="0">
                <a:latin typeface="メイリオ" panose="020B0604030504040204" pitchFamily="50" charset="-128"/>
                <a:ea typeface="メイリオ" panose="020B0604030504040204" pitchFamily="50" charset="-128"/>
              </a:rPr>
              <a:t>　</a:t>
            </a:r>
            <a:r>
              <a:rPr kumimoji="1" lang="en-US" altLang="ja-JP" sz="1000" dirty="0">
                <a:latin typeface="メイリオ" panose="020B0604030504040204" pitchFamily="50" charset="-128"/>
                <a:ea typeface="メイリオ" panose="020B0604030504040204" pitchFamily="50" charset="-128"/>
              </a:rPr>
              <a:t>2.7.2 </a:t>
            </a:r>
            <a:r>
              <a:rPr kumimoji="1" lang="ja-JP" altLang="en-US" sz="1000" dirty="0">
                <a:latin typeface="メイリオ" panose="020B0604030504040204" pitchFamily="50" charset="-128"/>
                <a:ea typeface="メイリオ" panose="020B0604030504040204" pitchFamily="50" charset="-128"/>
              </a:rPr>
              <a:t>表示情報</a:t>
            </a:r>
            <a:r>
              <a:rPr kumimoji="1" lang="en-US" altLang="ja-JP" sz="1000" dirty="0">
                <a:latin typeface="メイリオ" panose="020B0604030504040204" pitchFamily="50" charset="-128"/>
                <a:ea typeface="メイリオ" panose="020B0604030504040204" pitchFamily="50" charset="-128"/>
              </a:rPr>
              <a:t>(</a:t>
            </a:r>
            <a:r>
              <a:rPr kumimoji="1" lang="ja-JP" altLang="en-US" sz="1000" dirty="0">
                <a:latin typeface="メイリオ" panose="020B0604030504040204" pitchFamily="50" charset="-128"/>
                <a:ea typeface="メイリオ" panose="020B0604030504040204" pitchFamily="50" charset="-128"/>
              </a:rPr>
              <a:t>「仕様から探す」の親形名表示情報の内容</a:t>
            </a:r>
            <a:r>
              <a:rPr kumimoji="1" lang="en-US" altLang="ja-JP" sz="1000" dirty="0">
                <a:latin typeface="メイリオ" panose="020B0604030504040204" pitchFamily="50" charset="-128"/>
                <a:ea typeface="メイリオ" panose="020B0604030504040204" pitchFamily="50" charset="-128"/>
              </a:rPr>
              <a:t>)</a:t>
            </a:r>
            <a:r>
              <a:rPr kumimoji="1" lang="ja-JP" altLang="en-US" sz="1000" dirty="0">
                <a:latin typeface="メイリオ" panose="020B0604030504040204" pitchFamily="50" charset="-128"/>
                <a:ea typeface="メイリオ" panose="020B0604030504040204" pitchFamily="50" charset="-128"/>
              </a:rPr>
              <a:t>の編集をする場合　</a:t>
            </a:r>
            <a:r>
              <a:rPr kumimoji="1" lang="en-US" altLang="ja-JP" sz="1000" dirty="0">
                <a:latin typeface="メイリオ" panose="020B0604030504040204" pitchFamily="50" charset="-128"/>
                <a:ea typeface="メイリオ" panose="020B0604030504040204" pitchFamily="50" charset="-128"/>
              </a:rPr>
              <a:t>	</a:t>
            </a:r>
            <a:r>
              <a:rPr kumimoji="1" lang="ja-JP" altLang="en-US" sz="1000" dirty="0">
                <a:latin typeface="メイリオ" panose="020B0604030504040204" pitchFamily="50" charset="-128"/>
                <a:ea typeface="メイリオ" panose="020B0604030504040204" pitchFamily="50" charset="-128"/>
              </a:rPr>
              <a:t>・・・ </a:t>
            </a:r>
            <a:r>
              <a:rPr kumimoji="1" lang="en-US" altLang="ja-JP" sz="1000" dirty="0">
                <a:latin typeface="メイリオ" panose="020B0604030504040204" pitchFamily="50" charset="-128"/>
                <a:ea typeface="メイリオ" panose="020B0604030504040204" pitchFamily="50" charset="-128"/>
                <a:hlinkClick r:id="rId11" action="ppaction://hlinksldjump"/>
              </a:rPr>
              <a:t>18</a:t>
            </a:r>
            <a:endParaRPr kumimoji="1" lang="ja-JP" altLang="en-US" sz="1000" dirty="0">
              <a:latin typeface="メイリオ" panose="020B0604030504040204" pitchFamily="50" charset="-128"/>
              <a:ea typeface="メイリオ" panose="020B0604030504040204" pitchFamily="50" charset="-128"/>
            </a:endParaRPr>
          </a:p>
          <a:p>
            <a:r>
              <a:rPr kumimoji="1" lang="ja-JP" altLang="en-US" sz="1000" dirty="0">
                <a:latin typeface="メイリオ" panose="020B0604030504040204" pitchFamily="50" charset="-128"/>
                <a:ea typeface="メイリオ" panose="020B0604030504040204" pitchFamily="50" charset="-128"/>
              </a:rPr>
              <a:t>　</a:t>
            </a:r>
            <a:r>
              <a:rPr kumimoji="1" lang="en-US" altLang="ja-JP" sz="1000" dirty="0">
                <a:latin typeface="メイリオ" panose="020B0604030504040204" pitchFamily="50" charset="-128"/>
                <a:ea typeface="メイリオ" panose="020B0604030504040204" pitchFamily="50" charset="-128"/>
              </a:rPr>
              <a:t>2.7.3 </a:t>
            </a:r>
            <a:r>
              <a:rPr kumimoji="1" lang="ja-JP" altLang="en-US" sz="1000" dirty="0">
                <a:latin typeface="メイリオ" panose="020B0604030504040204" pitchFamily="50" charset="-128"/>
                <a:ea typeface="メイリオ" panose="020B0604030504040204" pitchFamily="50" charset="-128"/>
              </a:rPr>
              <a:t>表示情報</a:t>
            </a:r>
            <a:r>
              <a:rPr kumimoji="1" lang="en-US" altLang="ja-JP" sz="1000" dirty="0">
                <a:latin typeface="メイリオ" panose="020B0604030504040204" pitchFamily="50" charset="-128"/>
                <a:ea typeface="メイリオ" panose="020B0604030504040204" pitchFamily="50" charset="-128"/>
              </a:rPr>
              <a:t>(</a:t>
            </a:r>
            <a:r>
              <a:rPr kumimoji="1" lang="ja-JP" altLang="en-US" sz="1000" dirty="0">
                <a:latin typeface="メイリオ" panose="020B0604030504040204" pitchFamily="50" charset="-128"/>
                <a:ea typeface="メイリオ" panose="020B0604030504040204" pitchFamily="50" charset="-128"/>
              </a:rPr>
              <a:t>詳細画面の内容</a:t>
            </a:r>
            <a:r>
              <a:rPr kumimoji="1" lang="en-US" altLang="ja-JP" sz="1000" dirty="0">
                <a:latin typeface="メイリオ" panose="020B0604030504040204" pitchFamily="50" charset="-128"/>
                <a:ea typeface="メイリオ" panose="020B0604030504040204" pitchFamily="50" charset="-128"/>
              </a:rPr>
              <a:t>)</a:t>
            </a:r>
            <a:r>
              <a:rPr kumimoji="1" lang="ja-JP" altLang="en-US" sz="1000" dirty="0">
                <a:latin typeface="メイリオ" panose="020B0604030504040204" pitchFamily="50" charset="-128"/>
                <a:ea typeface="メイリオ" panose="020B0604030504040204" pitchFamily="50" charset="-128"/>
              </a:rPr>
              <a:t>の編集をする場合		</a:t>
            </a:r>
            <a:r>
              <a:rPr kumimoji="1" lang="en-US" altLang="ja-JP" sz="1000" dirty="0">
                <a:latin typeface="メイリオ" panose="020B0604030504040204" pitchFamily="50" charset="-128"/>
                <a:ea typeface="メイリオ" panose="020B0604030504040204" pitchFamily="50" charset="-128"/>
              </a:rPr>
              <a:t>	</a:t>
            </a:r>
            <a:r>
              <a:rPr kumimoji="1" lang="ja-JP" altLang="en-US" sz="1000" dirty="0">
                <a:latin typeface="メイリオ" panose="020B0604030504040204" pitchFamily="50" charset="-128"/>
                <a:ea typeface="メイリオ" panose="020B0604030504040204" pitchFamily="50" charset="-128"/>
              </a:rPr>
              <a:t>・・・ </a:t>
            </a:r>
            <a:r>
              <a:rPr kumimoji="1" lang="en-US" altLang="ja-JP" sz="1000" dirty="0">
                <a:latin typeface="メイリオ" panose="020B0604030504040204" pitchFamily="50" charset="-128"/>
                <a:ea typeface="メイリオ" panose="020B0604030504040204" pitchFamily="50" charset="-128"/>
                <a:hlinkClick r:id="rId12" action="ppaction://hlinksldjump"/>
              </a:rPr>
              <a:t>23</a:t>
            </a:r>
            <a:endParaRPr kumimoji="1" lang="ja-JP" altLang="en-US" sz="1000" dirty="0">
              <a:latin typeface="メイリオ" panose="020B0604030504040204" pitchFamily="50" charset="-128"/>
              <a:ea typeface="メイリオ" panose="020B0604030504040204" pitchFamily="50" charset="-128"/>
            </a:endParaRPr>
          </a:p>
          <a:p>
            <a:r>
              <a:rPr kumimoji="1" lang="ja-JP" altLang="en-US" sz="1000" dirty="0">
                <a:latin typeface="メイリオ" panose="020B0604030504040204" pitchFamily="50" charset="-128"/>
                <a:ea typeface="メイリオ" panose="020B0604030504040204" pitchFamily="50" charset="-128"/>
              </a:rPr>
              <a:t>　</a:t>
            </a:r>
            <a:r>
              <a:rPr kumimoji="1" lang="en-US" altLang="ja-JP" sz="1000" dirty="0">
                <a:latin typeface="メイリオ" panose="020B0604030504040204" pitchFamily="50" charset="-128"/>
                <a:ea typeface="メイリオ" panose="020B0604030504040204" pitchFamily="50" charset="-128"/>
              </a:rPr>
              <a:t>2.7.4 </a:t>
            </a:r>
            <a:r>
              <a:rPr kumimoji="1" lang="ja-JP" altLang="en-US" sz="1000" dirty="0">
                <a:latin typeface="メイリオ" panose="020B0604030504040204" pitchFamily="50" charset="-128"/>
                <a:ea typeface="メイリオ" panose="020B0604030504040204" pitchFamily="50" charset="-128"/>
              </a:rPr>
              <a:t>表示情報</a:t>
            </a:r>
            <a:r>
              <a:rPr kumimoji="1" lang="en-US" altLang="ja-JP" sz="1000" dirty="0">
                <a:latin typeface="メイリオ" panose="020B0604030504040204" pitchFamily="50" charset="-128"/>
                <a:ea typeface="メイリオ" panose="020B0604030504040204" pitchFamily="50" charset="-128"/>
              </a:rPr>
              <a:t>(</a:t>
            </a:r>
            <a:r>
              <a:rPr kumimoji="1" lang="ja-JP" altLang="en-US" sz="1000" dirty="0">
                <a:latin typeface="メイリオ" panose="020B0604030504040204" pitchFamily="50" charset="-128"/>
                <a:ea typeface="メイリオ" panose="020B0604030504040204" pitchFamily="50" charset="-128"/>
              </a:rPr>
              <a:t>「規格適合品を探す」の内容</a:t>
            </a:r>
            <a:r>
              <a:rPr kumimoji="1" lang="en-US" altLang="ja-JP" sz="1000" dirty="0">
                <a:latin typeface="メイリオ" panose="020B0604030504040204" pitchFamily="50" charset="-128"/>
                <a:ea typeface="メイリオ" panose="020B0604030504040204" pitchFamily="50" charset="-128"/>
              </a:rPr>
              <a:t>)</a:t>
            </a:r>
            <a:r>
              <a:rPr kumimoji="1" lang="ja-JP" altLang="en-US" sz="1000" dirty="0">
                <a:latin typeface="メイリオ" panose="020B0604030504040204" pitchFamily="50" charset="-128"/>
                <a:ea typeface="メイリオ" panose="020B0604030504040204" pitchFamily="50" charset="-128"/>
              </a:rPr>
              <a:t>の編集をする場合</a:t>
            </a:r>
            <a:r>
              <a:rPr kumimoji="1" lang="en-US" altLang="ja-JP" sz="1000" dirty="0">
                <a:latin typeface="メイリオ" panose="020B0604030504040204" pitchFamily="50" charset="-128"/>
                <a:ea typeface="メイリオ" panose="020B0604030504040204" pitchFamily="50" charset="-128"/>
              </a:rPr>
              <a:t>	</a:t>
            </a:r>
            <a:r>
              <a:rPr kumimoji="1" lang="ja-JP" altLang="en-US" sz="1000" dirty="0">
                <a:latin typeface="メイリオ" panose="020B0604030504040204" pitchFamily="50" charset="-128"/>
                <a:ea typeface="メイリオ" panose="020B0604030504040204" pitchFamily="50" charset="-128"/>
              </a:rPr>
              <a:t>	・・・ </a:t>
            </a:r>
            <a:r>
              <a:rPr lang="en-US" altLang="ja-JP" sz="1000" dirty="0">
                <a:latin typeface="メイリオ" panose="020B0604030504040204" pitchFamily="50" charset="-128"/>
                <a:ea typeface="メイリオ" panose="020B0604030504040204" pitchFamily="50" charset="-128"/>
                <a:hlinkClick r:id="rId13" action="ppaction://hlinksldjump"/>
              </a:rPr>
              <a:t>28</a:t>
            </a:r>
            <a:endParaRPr kumimoji="1" lang="ja-JP" altLang="en-US" sz="1000" dirty="0">
              <a:latin typeface="メイリオ" panose="020B0604030504040204" pitchFamily="50" charset="-128"/>
              <a:ea typeface="メイリオ" panose="020B0604030504040204" pitchFamily="50" charset="-128"/>
            </a:endParaRPr>
          </a:p>
          <a:p>
            <a:r>
              <a:rPr kumimoji="1" lang="ja-JP" altLang="en-US" sz="1000" dirty="0">
                <a:latin typeface="メイリオ" panose="020B0604030504040204" pitchFamily="50" charset="-128"/>
                <a:ea typeface="メイリオ" panose="020B0604030504040204" pitchFamily="50" charset="-128"/>
              </a:rPr>
              <a:t>　</a:t>
            </a:r>
            <a:r>
              <a:rPr kumimoji="1" lang="en-US" altLang="ja-JP" sz="1000" dirty="0">
                <a:latin typeface="メイリオ" panose="020B0604030504040204" pitchFamily="50" charset="-128"/>
                <a:ea typeface="メイリオ" panose="020B0604030504040204" pitchFamily="50" charset="-128"/>
              </a:rPr>
              <a:t>2.7.5 </a:t>
            </a:r>
            <a:r>
              <a:rPr kumimoji="1" lang="ja-JP" altLang="en-US" sz="1000" dirty="0">
                <a:latin typeface="メイリオ" panose="020B0604030504040204" pitchFamily="50" charset="-128"/>
                <a:ea typeface="メイリオ" panose="020B0604030504040204" pitchFamily="50" charset="-128"/>
              </a:rPr>
              <a:t>表示情報</a:t>
            </a:r>
            <a:r>
              <a:rPr kumimoji="1" lang="en-US" altLang="ja-JP" sz="1000" dirty="0">
                <a:latin typeface="メイリオ" panose="020B0604030504040204" pitchFamily="50" charset="-128"/>
                <a:ea typeface="メイリオ" panose="020B0604030504040204" pitchFamily="50" charset="-128"/>
              </a:rPr>
              <a:t>(</a:t>
            </a:r>
            <a:r>
              <a:rPr kumimoji="1" lang="ja-JP" altLang="en-US" sz="1000" dirty="0">
                <a:latin typeface="メイリオ" panose="020B0604030504040204" pitchFamily="50" charset="-128"/>
                <a:ea typeface="メイリオ" panose="020B0604030504040204" pitchFamily="50" charset="-128"/>
              </a:rPr>
              <a:t>「生産終了品を探す」の内容</a:t>
            </a:r>
            <a:r>
              <a:rPr kumimoji="1" lang="en-US" altLang="ja-JP" sz="1000" dirty="0">
                <a:latin typeface="メイリオ" panose="020B0604030504040204" pitchFamily="50" charset="-128"/>
                <a:ea typeface="メイリオ" panose="020B0604030504040204" pitchFamily="50" charset="-128"/>
              </a:rPr>
              <a:t>)</a:t>
            </a:r>
            <a:r>
              <a:rPr kumimoji="1" lang="ja-JP" altLang="en-US" sz="1000" dirty="0">
                <a:latin typeface="メイリオ" panose="020B0604030504040204" pitchFamily="50" charset="-128"/>
                <a:ea typeface="メイリオ" panose="020B0604030504040204" pitchFamily="50" charset="-128"/>
              </a:rPr>
              <a:t>の編集をする場合</a:t>
            </a:r>
            <a:r>
              <a:rPr kumimoji="1" lang="en-US" altLang="ja-JP" sz="1000" dirty="0">
                <a:latin typeface="メイリオ" panose="020B0604030504040204" pitchFamily="50" charset="-128"/>
                <a:ea typeface="メイリオ" panose="020B0604030504040204" pitchFamily="50" charset="-128"/>
              </a:rPr>
              <a:t>	</a:t>
            </a:r>
            <a:r>
              <a:rPr kumimoji="1" lang="ja-JP" altLang="en-US" sz="1000" dirty="0">
                <a:latin typeface="メイリオ" panose="020B0604030504040204" pitchFamily="50" charset="-128"/>
                <a:ea typeface="メイリオ" panose="020B0604030504040204" pitchFamily="50" charset="-128"/>
              </a:rPr>
              <a:t>	・・・ </a:t>
            </a:r>
            <a:r>
              <a:rPr lang="en-US" altLang="ja-JP" sz="1000" dirty="0">
                <a:latin typeface="メイリオ" panose="020B0604030504040204" pitchFamily="50" charset="-128"/>
                <a:ea typeface="メイリオ" panose="020B0604030504040204" pitchFamily="50" charset="-128"/>
                <a:hlinkClick r:id="rId14" action="ppaction://hlinksldjump"/>
              </a:rPr>
              <a:t>33</a:t>
            </a:r>
            <a:endParaRPr kumimoji="1" lang="ja-JP" altLang="en-US" sz="1000" dirty="0">
              <a:latin typeface="メイリオ" panose="020B0604030504040204" pitchFamily="50" charset="-128"/>
              <a:ea typeface="メイリオ" panose="020B0604030504040204" pitchFamily="50" charset="-128"/>
            </a:endParaRPr>
          </a:p>
          <a:p>
            <a:r>
              <a:rPr kumimoji="1" lang="ja-JP" altLang="en-US" sz="1000" dirty="0">
                <a:latin typeface="メイリオ" panose="020B0604030504040204" pitchFamily="50" charset="-128"/>
                <a:ea typeface="メイリオ" panose="020B0604030504040204" pitchFamily="50" charset="-128"/>
              </a:rPr>
              <a:t>　</a:t>
            </a:r>
            <a:r>
              <a:rPr kumimoji="1" lang="en-US" altLang="ja-JP" sz="1000" dirty="0">
                <a:latin typeface="メイリオ" panose="020B0604030504040204" pitchFamily="50" charset="-128"/>
                <a:ea typeface="メイリオ" panose="020B0604030504040204" pitchFamily="50" charset="-128"/>
              </a:rPr>
              <a:t>2.7.6 EC</a:t>
            </a:r>
            <a:r>
              <a:rPr kumimoji="1" lang="ja-JP" altLang="en-US" sz="1000" dirty="0">
                <a:latin typeface="メイリオ" panose="020B0604030504040204" pitchFamily="50" charset="-128"/>
                <a:ea typeface="メイリオ" panose="020B0604030504040204" pitchFamily="50" charset="-128"/>
              </a:rPr>
              <a:t>サイト情報の編集をする場合		</a:t>
            </a:r>
            <a:r>
              <a:rPr kumimoji="1" lang="en-US" altLang="ja-JP" sz="1000" dirty="0">
                <a:latin typeface="メイリオ" panose="020B0604030504040204" pitchFamily="50" charset="-128"/>
                <a:ea typeface="メイリオ" panose="020B0604030504040204" pitchFamily="50" charset="-128"/>
              </a:rPr>
              <a:t>		</a:t>
            </a:r>
            <a:r>
              <a:rPr kumimoji="1" lang="ja-JP" altLang="en-US" sz="1000" dirty="0">
                <a:latin typeface="メイリオ" panose="020B0604030504040204" pitchFamily="50" charset="-128"/>
                <a:ea typeface="メイリオ" panose="020B0604030504040204" pitchFamily="50" charset="-128"/>
              </a:rPr>
              <a:t>・・・ </a:t>
            </a:r>
            <a:r>
              <a:rPr kumimoji="1" lang="en-US" altLang="ja-JP" sz="1000" dirty="0">
                <a:latin typeface="メイリオ" panose="020B0604030504040204" pitchFamily="50" charset="-128"/>
                <a:ea typeface="メイリオ" panose="020B0604030504040204" pitchFamily="50" charset="-128"/>
                <a:hlinkClick r:id="rId15" action="ppaction://hlinksldjump"/>
              </a:rPr>
              <a:t>38</a:t>
            </a:r>
            <a:endParaRPr kumimoji="1" lang="ja-JP" altLang="en-US" sz="1000" dirty="0">
              <a:latin typeface="メイリオ" panose="020B0604030504040204" pitchFamily="50" charset="-128"/>
              <a:ea typeface="メイリオ" panose="020B0604030504040204" pitchFamily="50" charset="-128"/>
            </a:endParaRPr>
          </a:p>
          <a:p>
            <a:r>
              <a:rPr kumimoji="1" lang="ja-JP" altLang="en-US" sz="1000" dirty="0">
                <a:latin typeface="メイリオ" panose="020B0604030504040204" pitchFamily="50" charset="-128"/>
                <a:ea typeface="メイリオ" panose="020B0604030504040204" pitchFamily="50" charset="-128"/>
              </a:rPr>
              <a:t>　</a:t>
            </a:r>
            <a:r>
              <a:rPr kumimoji="1" lang="en-US" altLang="ja-JP" sz="1000" dirty="0">
                <a:latin typeface="メイリオ" panose="020B0604030504040204" pitchFamily="50" charset="-128"/>
                <a:ea typeface="メイリオ" panose="020B0604030504040204" pitchFamily="50" charset="-128"/>
              </a:rPr>
              <a:t>2.8 </a:t>
            </a:r>
            <a:r>
              <a:rPr kumimoji="1" lang="ja-JP" altLang="en-US" sz="1000" dirty="0">
                <a:latin typeface="メイリオ" panose="020B0604030504040204" pitchFamily="50" charset="-128"/>
                <a:ea typeface="メイリオ" panose="020B0604030504040204" pitchFamily="50" charset="-128"/>
              </a:rPr>
              <a:t>製品情報登録　データファイルインポート		</a:t>
            </a:r>
            <a:r>
              <a:rPr kumimoji="1" lang="en-US" altLang="ja-JP" sz="1000" dirty="0">
                <a:latin typeface="メイリオ" panose="020B0604030504040204" pitchFamily="50" charset="-128"/>
                <a:ea typeface="メイリオ" panose="020B0604030504040204" pitchFamily="50" charset="-128"/>
              </a:rPr>
              <a:t>	</a:t>
            </a:r>
            <a:r>
              <a:rPr kumimoji="1" lang="ja-JP" altLang="en-US" sz="1000" dirty="0">
                <a:latin typeface="メイリオ" panose="020B0604030504040204" pitchFamily="50" charset="-128"/>
                <a:ea typeface="メイリオ" panose="020B0604030504040204" pitchFamily="50" charset="-128"/>
              </a:rPr>
              <a:t>・・・ </a:t>
            </a:r>
            <a:r>
              <a:rPr lang="en-US" altLang="ja-JP" sz="1000" dirty="0">
                <a:latin typeface="メイリオ" panose="020B0604030504040204" pitchFamily="50" charset="-128"/>
                <a:ea typeface="メイリオ" panose="020B0604030504040204" pitchFamily="50" charset="-128"/>
                <a:hlinkClick r:id="rId16" action="ppaction://hlinksldjump"/>
              </a:rPr>
              <a:t>44</a:t>
            </a:r>
            <a:endParaRPr lang="en-US" altLang="ja-JP" sz="1000" dirty="0">
              <a:latin typeface="メイリオ" panose="020B0604030504040204" pitchFamily="50" charset="-128"/>
              <a:ea typeface="メイリオ" panose="020B0604030504040204" pitchFamily="50" charset="-128"/>
            </a:endParaRPr>
          </a:p>
          <a:p>
            <a:endParaRPr lang="en-US" altLang="ja-JP" sz="1000" dirty="0">
              <a:latin typeface="メイリオ" panose="020B0604030504040204" pitchFamily="50" charset="-128"/>
              <a:ea typeface="メイリオ" panose="020B0604030504040204" pitchFamily="50" charset="-128"/>
            </a:endParaRPr>
          </a:p>
          <a:p>
            <a:endParaRPr lang="en-US" altLang="ja-JP" sz="1000" dirty="0">
              <a:latin typeface="メイリオ" panose="020B0604030504040204" pitchFamily="50" charset="-128"/>
              <a:ea typeface="メイリオ" panose="020B0604030504040204" pitchFamily="50" charset="-128"/>
            </a:endParaRPr>
          </a:p>
          <a:p>
            <a:r>
              <a:rPr kumimoji="1" lang="en-US" altLang="ja-JP" sz="1200" dirty="0">
                <a:latin typeface="メイリオ" panose="020B0604030504040204" pitchFamily="50" charset="-128"/>
                <a:ea typeface="メイリオ" panose="020B0604030504040204" pitchFamily="50" charset="-128"/>
              </a:rPr>
              <a:t>3. PIM</a:t>
            </a:r>
            <a:r>
              <a:rPr kumimoji="1" lang="ja-JP" altLang="en-US" sz="1200" dirty="0">
                <a:latin typeface="メイリオ" panose="020B0604030504040204" pitchFamily="50" charset="-128"/>
                <a:ea typeface="メイリオ" panose="020B0604030504040204" pitchFamily="50" charset="-128"/>
              </a:rPr>
              <a:t>製品情報更新		　</a:t>
            </a:r>
            <a:r>
              <a:rPr kumimoji="1" lang="en-US" altLang="ja-JP" sz="1200" dirty="0">
                <a:latin typeface="メイリオ" panose="020B0604030504040204" pitchFamily="50" charset="-128"/>
                <a:ea typeface="メイリオ" panose="020B0604030504040204" pitchFamily="50" charset="-128"/>
              </a:rPr>
              <a:t>			</a:t>
            </a:r>
            <a:r>
              <a:rPr kumimoji="1" lang="ja-JP" altLang="en-US" sz="1200" dirty="0">
                <a:latin typeface="メイリオ" panose="020B0604030504040204" pitchFamily="50" charset="-128"/>
                <a:ea typeface="メイリオ" panose="020B0604030504040204" pitchFamily="50" charset="-128"/>
              </a:rPr>
              <a:t>・・・</a:t>
            </a:r>
            <a:r>
              <a:rPr kumimoji="1" lang="en-US" altLang="ja-JP" sz="1200" dirty="0">
                <a:latin typeface="メイリオ" panose="020B0604030504040204" pitchFamily="50" charset="-128"/>
                <a:ea typeface="メイリオ" panose="020B0604030504040204" pitchFamily="50" charset="-128"/>
                <a:hlinkClick r:id="rId17" action="ppaction://hlinksldjump"/>
              </a:rPr>
              <a:t>47</a:t>
            </a:r>
            <a:endParaRPr kumimoji="1" lang="en-US" altLang="ja-JP" sz="1200" dirty="0">
              <a:latin typeface="メイリオ" panose="020B0604030504040204" pitchFamily="50" charset="-128"/>
              <a:ea typeface="メイリオ" panose="020B0604030504040204" pitchFamily="50" charset="-128"/>
            </a:endParaRPr>
          </a:p>
          <a:p>
            <a:endParaRPr kumimoji="1" lang="en-US" altLang="ja-JP" sz="1000" dirty="0">
              <a:latin typeface="メイリオ" panose="020B0604030504040204" pitchFamily="50" charset="-128"/>
              <a:ea typeface="メイリオ" panose="020B0604030504040204" pitchFamily="50" charset="-128"/>
            </a:endParaRPr>
          </a:p>
          <a:p>
            <a:r>
              <a:rPr kumimoji="1" lang="ja-JP" altLang="en-US" sz="1000" dirty="0">
                <a:latin typeface="メイリオ" panose="020B0604030504040204" pitchFamily="50" charset="-128"/>
                <a:ea typeface="メイリオ" panose="020B0604030504040204" pitchFamily="50" charset="-128"/>
              </a:rPr>
              <a:t>　</a:t>
            </a:r>
            <a:r>
              <a:rPr kumimoji="1" lang="en-US" altLang="ja-JP" sz="1000" dirty="0">
                <a:latin typeface="メイリオ" panose="020B0604030504040204" pitchFamily="50" charset="-128"/>
                <a:ea typeface="メイリオ" panose="020B0604030504040204" pitchFamily="50" charset="-128"/>
              </a:rPr>
              <a:t>3.1 PIM</a:t>
            </a:r>
            <a:r>
              <a:rPr kumimoji="1" lang="ja-JP" altLang="en-US" sz="1000" dirty="0">
                <a:latin typeface="メイリオ" panose="020B0604030504040204" pitchFamily="50" charset="-128"/>
                <a:ea typeface="メイリオ" panose="020B0604030504040204" pitchFamily="50" charset="-128"/>
              </a:rPr>
              <a:t>製品情報更新フロー		</a:t>
            </a:r>
            <a:r>
              <a:rPr kumimoji="1" lang="en-US" altLang="ja-JP" sz="1000" dirty="0">
                <a:latin typeface="メイリオ" panose="020B0604030504040204" pitchFamily="50" charset="-128"/>
                <a:ea typeface="メイリオ" panose="020B0604030504040204" pitchFamily="50" charset="-128"/>
              </a:rPr>
              <a:t>			</a:t>
            </a:r>
            <a:r>
              <a:rPr kumimoji="1" lang="ja-JP" altLang="en-US" sz="1000" dirty="0">
                <a:latin typeface="メイリオ" panose="020B0604030504040204" pitchFamily="50" charset="-128"/>
                <a:ea typeface="メイリオ" panose="020B0604030504040204" pitchFamily="50" charset="-128"/>
              </a:rPr>
              <a:t>・・・ </a:t>
            </a:r>
            <a:r>
              <a:rPr kumimoji="1" lang="en-US" altLang="ja-JP" sz="1000" dirty="0">
                <a:latin typeface="メイリオ" panose="020B0604030504040204" pitchFamily="50" charset="-128"/>
                <a:ea typeface="メイリオ" panose="020B0604030504040204" pitchFamily="50" charset="-128"/>
                <a:hlinkClick r:id="rId18" action="ppaction://hlinksldjump"/>
              </a:rPr>
              <a:t>48</a:t>
            </a:r>
            <a:endParaRPr kumimoji="1" lang="en-US" altLang="ja-JP" sz="1000" dirty="0">
              <a:latin typeface="メイリオ" panose="020B0604030504040204" pitchFamily="50" charset="-128"/>
              <a:ea typeface="メイリオ" panose="020B0604030504040204" pitchFamily="50" charset="-128"/>
            </a:endParaRPr>
          </a:p>
          <a:p>
            <a:r>
              <a:rPr kumimoji="1" lang="ja-JP" altLang="en-US" sz="1000" dirty="0">
                <a:latin typeface="メイリオ" panose="020B0604030504040204" pitchFamily="50" charset="-128"/>
                <a:ea typeface="メイリオ" panose="020B0604030504040204" pitchFamily="50" charset="-128"/>
              </a:rPr>
              <a:t>　</a:t>
            </a:r>
            <a:r>
              <a:rPr kumimoji="1" lang="en-US" altLang="ja-JP" sz="1000" dirty="0">
                <a:latin typeface="メイリオ" panose="020B0604030504040204" pitchFamily="50" charset="-128"/>
                <a:ea typeface="メイリオ" panose="020B0604030504040204" pitchFamily="50" charset="-128"/>
              </a:rPr>
              <a:t>3.2 PIM</a:t>
            </a:r>
            <a:r>
              <a:rPr kumimoji="1" lang="ja-JP" altLang="en-US" sz="1000" dirty="0">
                <a:latin typeface="メイリオ" panose="020B0604030504040204" pitchFamily="50" charset="-128"/>
                <a:ea typeface="メイリオ" panose="020B0604030504040204" pitchFamily="50" charset="-128"/>
              </a:rPr>
              <a:t>製品情報更新フロー図		</a:t>
            </a:r>
            <a:r>
              <a:rPr kumimoji="1" lang="en-US" altLang="ja-JP" sz="1000" dirty="0">
                <a:latin typeface="メイリオ" panose="020B0604030504040204" pitchFamily="50" charset="-128"/>
                <a:ea typeface="メイリオ" panose="020B0604030504040204" pitchFamily="50" charset="-128"/>
              </a:rPr>
              <a:t>		</a:t>
            </a:r>
            <a:r>
              <a:rPr kumimoji="1" lang="ja-JP" altLang="en-US" sz="1000" dirty="0">
                <a:latin typeface="メイリオ" panose="020B0604030504040204" pitchFamily="50" charset="-128"/>
                <a:ea typeface="メイリオ" panose="020B0604030504040204" pitchFamily="50" charset="-128"/>
              </a:rPr>
              <a:t>・・・ </a:t>
            </a:r>
            <a:r>
              <a:rPr kumimoji="1" lang="en-US" altLang="ja-JP" sz="1000" dirty="0">
                <a:latin typeface="メイリオ" panose="020B0604030504040204" pitchFamily="50" charset="-128"/>
                <a:ea typeface="メイリオ" panose="020B0604030504040204" pitchFamily="50" charset="-128"/>
                <a:hlinkClick r:id="rId19" action="ppaction://hlinksldjump"/>
              </a:rPr>
              <a:t>49</a:t>
            </a:r>
            <a:endParaRPr kumimoji="1" lang="en-US" altLang="ja-JP" sz="1000" dirty="0">
              <a:latin typeface="メイリオ" panose="020B0604030504040204" pitchFamily="50" charset="-128"/>
              <a:ea typeface="メイリオ" panose="020B0604030504040204" pitchFamily="50" charset="-128"/>
            </a:endParaRPr>
          </a:p>
          <a:p>
            <a:r>
              <a:rPr kumimoji="1" lang="ja-JP" altLang="en-US" sz="1000" dirty="0">
                <a:latin typeface="メイリオ" panose="020B0604030504040204" pitchFamily="50" charset="-128"/>
                <a:ea typeface="メイリオ" panose="020B0604030504040204" pitchFamily="50" charset="-128"/>
              </a:rPr>
              <a:t>　</a:t>
            </a:r>
            <a:r>
              <a:rPr kumimoji="1" lang="en-US" altLang="ja-JP" sz="1000" dirty="0">
                <a:latin typeface="メイリオ" panose="020B0604030504040204" pitchFamily="50" charset="-128"/>
                <a:ea typeface="メイリオ" panose="020B0604030504040204" pitchFamily="50" charset="-128"/>
              </a:rPr>
              <a:t>3.3 </a:t>
            </a:r>
            <a:r>
              <a:rPr kumimoji="1" lang="ja-JP" altLang="en-US" sz="1000" dirty="0">
                <a:latin typeface="メイリオ" panose="020B0604030504040204" pitchFamily="50" charset="-128"/>
                <a:ea typeface="メイリオ" panose="020B0604030504040204" pitchFamily="50" charset="-128"/>
              </a:rPr>
              <a:t>製品情報更新　メニュー選択		</a:t>
            </a:r>
            <a:r>
              <a:rPr kumimoji="1" lang="en-US" altLang="ja-JP" sz="1000" dirty="0">
                <a:latin typeface="メイリオ" panose="020B0604030504040204" pitchFamily="50" charset="-128"/>
                <a:ea typeface="メイリオ" panose="020B0604030504040204" pitchFamily="50" charset="-128"/>
              </a:rPr>
              <a:t>		</a:t>
            </a:r>
            <a:r>
              <a:rPr kumimoji="1" lang="ja-JP" altLang="en-US" sz="1000" dirty="0">
                <a:latin typeface="メイリオ" panose="020B0604030504040204" pitchFamily="50" charset="-128"/>
                <a:ea typeface="メイリオ" panose="020B0604030504040204" pitchFamily="50" charset="-128"/>
              </a:rPr>
              <a:t>・・・ </a:t>
            </a:r>
            <a:r>
              <a:rPr kumimoji="1" lang="en-US" altLang="ja-JP" sz="1000" dirty="0">
                <a:latin typeface="メイリオ" panose="020B0604030504040204" pitchFamily="50" charset="-128"/>
                <a:ea typeface="メイリオ" panose="020B0604030504040204" pitchFamily="50" charset="-128"/>
                <a:hlinkClick r:id="rId20" action="ppaction://hlinksldjump"/>
              </a:rPr>
              <a:t>50</a:t>
            </a:r>
            <a:endParaRPr kumimoji="1" lang="en-US" altLang="ja-JP" sz="1000" dirty="0">
              <a:latin typeface="メイリオ" panose="020B0604030504040204" pitchFamily="50" charset="-128"/>
              <a:ea typeface="メイリオ" panose="020B0604030504040204" pitchFamily="50" charset="-128"/>
            </a:endParaRPr>
          </a:p>
          <a:p>
            <a:endParaRPr kumimoji="1" lang="en-US" altLang="ja-JP" sz="1000" dirty="0">
              <a:latin typeface="メイリオ" panose="020B0604030504040204" pitchFamily="50" charset="-128"/>
              <a:ea typeface="メイリオ" panose="020B0604030504040204" pitchFamily="50" charset="-128"/>
            </a:endParaRPr>
          </a:p>
          <a:p>
            <a:r>
              <a:rPr kumimoji="1" lang="ja-JP" altLang="en-US" sz="1000" dirty="0">
                <a:latin typeface="メイリオ" panose="020B0604030504040204" pitchFamily="50" charset="-128"/>
                <a:ea typeface="メイリオ" panose="020B0604030504040204" pitchFamily="50" charset="-128"/>
              </a:rPr>
              <a:t>　</a:t>
            </a:r>
            <a:r>
              <a:rPr kumimoji="1" lang="en-US" altLang="ja-JP" sz="1000" dirty="0">
                <a:latin typeface="メイリオ" panose="020B0604030504040204" pitchFamily="50" charset="-128"/>
                <a:ea typeface="メイリオ" panose="020B0604030504040204" pitchFamily="50" charset="-128"/>
              </a:rPr>
              <a:t>3.4.1 </a:t>
            </a:r>
            <a:r>
              <a:rPr kumimoji="1" lang="ja-JP" altLang="en-US" sz="1000" dirty="0">
                <a:latin typeface="メイリオ" panose="020B0604030504040204" pitchFamily="50" charset="-128"/>
                <a:ea typeface="メイリオ" panose="020B0604030504040204" pitchFamily="50" charset="-128"/>
              </a:rPr>
              <a:t>表示情報</a:t>
            </a:r>
            <a:r>
              <a:rPr kumimoji="1" lang="en-US" altLang="ja-JP" sz="1000" dirty="0">
                <a:latin typeface="メイリオ" panose="020B0604030504040204" pitchFamily="50" charset="-128"/>
                <a:ea typeface="メイリオ" panose="020B0604030504040204" pitchFamily="50" charset="-128"/>
              </a:rPr>
              <a:t>(</a:t>
            </a:r>
            <a:r>
              <a:rPr kumimoji="1" lang="ja-JP" altLang="en-US" sz="1000" dirty="0">
                <a:latin typeface="メイリオ" panose="020B0604030504040204" pitchFamily="50" charset="-128"/>
                <a:ea typeface="メイリオ" panose="020B0604030504040204" pitchFamily="50" charset="-128"/>
              </a:rPr>
              <a:t>「仕様から探す」の内容</a:t>
            </a:r>
            <a:r>
              <a:rPr kumimoji="1" lang="en-US" altLang="ja-JP" sz="1000" dirty="0">
                <a:latin typeface="メイリオ" panose="020B0604030504040204" pitchFamily="50" charset="-128"/>
                <a:ea typeface="メイリオ" panose="020B0604030504040204" pitchFamily="50" charset="-128"/>
              </a:rPr>
              <a:t>)</a:t>
            </a:r>
            <a:r>
              <a:rPr kumimoji="1" lang="ja-JP" altLang="en-US" sz="1000" dirty="0">
                <a:latin typeface="メイリオ" panose="020B0604030504040204" pitchFamily="50" charset="-128"/>
                <a:ea typeface="メイリオ" panose="020B0604030504040204" pitchFamily="50" charset="-128"/>
              </a:rPr>
              <a:t>の編集をする場合</a:t>
            </a:r>
            <a:r>
              <a:rPr kumimoji="1" lang="en-US" altLang="ja-JP" sz="1000" dirty="0">
                <a:latin typeface="メイリオ" panose="020B0604030504040204" pitchFamily="50" charset="-128"/>
                <a:ea typeface="メイリオ" panose="020B0604030504040204" pitchFamily="50" charset="-128"/>
              </a:rPr>
              <a:t>			</a:t>
            </a:r>
            <a:r>
              <a:rPr kumimoji="1" lang="ja-JP" altLang="en-US" sz="1000" dirty="0">
                <a:latin typeface="メイリオ" panose="020B0604030504040204" pitchFamily="50" charset="-128"/>
                <a:ea typeface="メイリオ" panose="020B0604030504040204" pitchFamily="50" charset="-128"/>
              </a:rPr>
              <a:t>・・・ </a:t>
            </a:r>
            <a:r>
              <a:rPr kumimoji="1" lang="en-US" altLang="ja-JP" sz="1000" dirty="0">
                <a:latin typeface="メイリオ" panose="020B0604030504040204" pitchFamily="50" charset="-128"/>
                <a:ea typeface="メイリオ" panose="020B0604030504040204" pitchFamily="50" charset="-128"/>
                <a:hlinkClick r:id="rId21" action="ppaction://hlinksldjump"/>
              </a:rPr>
              <a:t>51</a:t>
            </a:r>
            <a:endParaRPr kumimoji="1" lang="en-US" altLang="ja-JP" sz="1000" dirty="0">
              <a:latin typeface="メイリオ" panose="020B0604030504040204" pitchFamily="50" charset="-128"/>
              <a:ea typeface="メイリオ" panose="020B0604030504040204" pitchFamily="50" charset="-128"/>
            </a:endParaRPr>
          </a:p>
          <a:p>
            <a:r>
              <a:rPr kumimoji="1" lang="ja-JP" altLang="en-US" sz="1000" dirty="0">
                <a:latin typeface="メイリオ" panose="020B0604030504040204" pitchFamily="50" charset="-128"/>
                <a:ea typeface="メイリオ" panose="020B0604030504040204" pitchFamily="50" charset="-128"/>
              </a:rPr>
              <a:t>　</a:t>
            </a:r>
            <a:r>
              <a:rPr kumimoji="1" lang="en-US" altLang="ja-JP" sz="1000" dirty="0">
                <a:latin typeface="メイリオ" panose="020B0604030504040204" pitchFamily="50" charset="-128"/>
                <a:ea typeface="メイリオ" panose="020B0604030504040204" pitchFamily="50" charset="-128"/>
              </a:rPr>
              <a:t>3.4.2 </a:t>
            </a:r>
            <a:r>
              <a:rPr kumimoji="1" lang="ja-JP" altLang="en-US" sz="1000" dirty="0">
                <a:latin typeface="メイリオ" panose="020B0604030504040204" pitchFamily="50" charset="-128"/>
                <a:ea typeface="メイリオ" panose="020B0604030504040204" pitchFamily="50" charset="-128"/>
              </a:rPr>
              <a:t>表示情報</a:t>
            </a:r>
            <a:r>
              <a:rPr kumimoji="1" lang="en-US" altLang="ja-JP" sz="1000" dirty="0">
                <a:latin typeface="メイリオ" panose="020B0604030504040204" pitchFamily="50" charset="-128"/>
                <a:ea typeface="メイリオ" panose="020B0604030504040204" pitchFamily="50" charset="-128"/>
              </a:rPr>
              <a:t>(</a:t>
            </a:r>
            <a:r>
              <a:rPr kumimoji="1" lang="ja-JP" altLang="en-US" sz="1000" dirty="0">
                <a:latin typeface="メイリオ" panose="020B0604030504040204" pitchFamily="50" charset="-128"/>
                <a:ea typeface="メイリオ" panose="020B0604030504040204" pitchFamily="50" charset="-128"/>
              </a:rPr>
              <a:t>「仕様から探す」の親形名表示情報の内容</a:t>
            </a:r>
            <a:r>
              <a:rPr kumimoji="1" lang="en-US" altLang="ja-JP" sz="1000" dirty="0">
                <a:latin typeface="メイリオ" panose="020B0604030504040204" pitchFamily="50" charset="-128"/>
                <a:ea typeface="メイリオ" panose="020B0604030504040204" pitchFamily="50" charset="-128"/>
              </a:rPr>
              <a:t>)</a:t>
            </a:r>
            <a:r>
              <a:rPr kumimoji="1" lang="ja-JP" altLang="en-US" sz="1000" dirty="0">
                <a:latin typeface="メイリオ" panose="020B0604030504040204" pitchFamily="50" charset="-128"/>
                <a:ea typeface="メイリオ" panose="020B0604030504040204" pitchFamily="50" charset="-128"/>
              </a:rPr>
              <a:t>の編集をする場合</a:t>
            </a:r>
            <a:r>
              <a:rPr kumimoji="1" lang="en-US" altLang="ja-JP" sz="1000" dirty="0">
                <a:latin typeface="メイリオ" panose="020B0604030504040204" pitchFamily="50" charset="-128"/>
                <a:ea typeface="メイリオ" panose="020B0604030504040204" pitchFamily="50" charset="-128"/>
              </a:rPr>
              <a:t>		</a:t>
            </a:r>
            <a:r>
              <a:rPr kumimoji="1" lang="ja-JP" altLang="en-US" sz="1000" dirty="0">
                <a:latin typeface="メイリオ" panose="020B0604030504040204" pitchFamily="50" charset="-128"/>
                <a:ea typeface="メイリオ" panose="020B0604030504040204" pitchFamily="50" charset="-128"/>
              </a:rPr>
              <a:t>・・・ </a:t>
            </a:r>
            <a:r>
              <a:rPr kumimoji="1" lang="en-US" altLang="ja-JP" sz="1000" dirty="0">
                <a:latin typeface="メイリオ" panose="020B0604030504040204" pitchFamily="50" charset="-128"/>
                <a:ea typeface="メイリオ" panose="020B0604030504040204" pitchFamily="50" charset="-128"/>
                <a:hlinkClick r:id="rId22" action="ppaction://hlinksldjump"/>
              </a:rPr>
              <a:t>52</a:t>
            </a:r>
            <a:endParaRPr kumimoji="1" lang="en-US" altLang="ja-JP" sz="1000" dirty="0">
              <a:latin typeface="メイリオ" panose="020B0604030504040204" pitchFamily="50" charset="-128"/>
              <a:ea typeface="メイリオ" panose="020B0604030504040204" pitchFamily="50" charset="-128"/>
            </a:endParaRPr>
          </a:p>
          <a:p>
            <a:r>
              <a:rPr kumimoji="1" lang="ja-JP" altLang="en-US" sz="1000" dirty="0">
                <a:latin typeface="メイリオ" panose="020B0604030504040204" pitchFamily="50" charset="-128"/>
                <a:ea typeface="メイリオ" panose="020B0604030504040204" pitchFamily="50" charset="-128"/>
              </a:rPr>
              <a:t>　</a:t>
            </a:r>
            <a:r>
              <a:rPr kumimoji="1" lang="en-US" altLang="ja-JP" sz="1000" dirty="0">
                <a:latin typeface="メイリオ" panose="020B0604030504040204" pitchFamily="50" charset="-128"/>
                <a:ea typeface="メイリオ" panose="020B0604030504040204" pitchFamily="50" charset="-128"/>
              </a:rPr>
              <a:t>3.4.3 </a:t>
            </a:r>
            <a:r>
              <a:rPr kumimoji="1" lang="ja-JP" altLang="en-US" sz="1000" dirty="0">
                <a:latin typeface="メイリオ" panose="020B0604030504040204" pitchFamily="50" charset="-128"/>
                <a:ea typeface="メイリオ" panose="020B0604030504040204" pitchFamily="50" charset="-128"/>
              </a:rPr>
              <a:t>表示情報</a:t>
            </a:r>
            <a:r>
              <a:rPr kumimoji="1" lang="en-US" altLang="ja-JP" sz="1000" dirty="0">
                <a:latin typeface="メイリオ" panose="020B0604030504040204" pitchFamily="50" charset="-128"/>
                <a:ea typeface="メイリオ" panose="020B0604030504040204" pitchFamily="50" charset="-128"/>
              </a:rPr>
              <a:t>(</a:t>
            </a:r>
            <a:r>
              <a:rPr kumimoji="1" lang="ja-JP" altLang="en-US" sz="1000" dirty="0">
                <a:latin typeface="メイリオ" panose="020B0604030504040204" pitchFamily="50" charset="-128"/>
                <a:ea typeface="メイリオ" panose="020B0604030504040204" pitchFamily="50" charset="-128"/>
              </a:rPr>
              <a:t>詳細画面の内容</a:t>
            </a:r>
            <a:r>
              <a:rPr kumimoji="1" lang="en-US" altLang="ja-JP" sz="1000" dirty="0">
                <a:latin typeface="メイリオ" panose="020B0604030504040204" pitchFamily="50" charset="-128"/>
                <a:ea typeface="メイリオ" panose="020B0604030504040204" pitchFamily="50" charset="-128"/>
              </a:rPr>
              <a:t>)</a:t>
            </a:r>
            <a:r>
              <a:rPr kumimoji="1" lang="ja-JP" altLang="en-US" sz="1000" dirty="0">
                <a:latin typeface="メイリオ" panose="020B0604030504040204" pitchFamily="50" charset="-128"/>
                <a:ea typeface="メイリオ" panose="020B0604030504040204" pitchFamily="50" charset="-128"/>
              </a:rPr>
              <a:t>の編集をする場合	</a:t>
            </a:r>
            <a:r>
              <a:rPr lang="en-US" altLang="ja-JP" sz="1000" dirty="0">
                <a:latin typeface="メイリオ" panose="020B0604030504040204" pitchFamily="50" charset="-128"/>
                <a:ea typeface="メイリオ" panose="020B0604030504040204" pitchFamily="50" charset="-128"/>
              </a:rPr>
              <a:t>		</a:t>
            </a:r>
            <a:r>
              <a:rPr kumimoji="1" lang="ja-JP" altLang="en-US" sz="1000" dirty="0">
                <a:latin typeface="メイリオ" panose="020B0604030504040204" pitchFamily="50" charset="-128"/>
                <a:ea typeface="メイリオ" panose="020B0604030504040204" pitchFamily="50" charset="-128"/>
              </a:rPr>
              <a:t>・・・ </a:t>
            </a:r>
            <a:r>
              <a:rPr lang="en-US" altLang="ja-JP" sz="1000" dirty="0">
                <a:latin typeface="メイリオ" panose="020B0604030504040204" pitchFamily="50" charset="-128"/>
                <a:ea typeface="メイリオ" panose="020B0604030504040204" pitchFamily="50" charset="-128"/>
                <a:hlinkClick r:id="rId23" action="ppaction://hlinksldjump"/>
              </a:rPr>
              <a:t>53</a:t>
            </a:r>
            <a:endParaRPr kumimoji="1" lang="en-US" altLang="ja-JP" sz="1000" dirty="0">
              <a:latin typeface="メイリオ" panose="020B0604030504040204" pitchFamily="50" charset="-128"/>
              <a:ea typeface="メイリオ" panose="020B0604030504040204" pitchFamily="50" charset="-128"/>
            </a:endParaRPr>
          </a:p>
          <a:p>
            <a:r>
              <a:rPr kumimoji="1" lang="ja-JP" altLang="en-US" sz="1000" dirty="0">
                <a:latin typeface="メイリオ" panose="020B0604030504040204" pitchFamily="50" charset="-128"/>
                <a:ea typeface="メイリオ" panose="020B0604030504040204" pitchFamily="50" charset="-128"/>
              </a:rPr>
              <a:t>　</a:t>
            </a:r>
            <a:r>
              <a:rPr kumimoji="1" lang="en-US" altLang="ja-JP" sz="1000" dirty="0">
                <a:latin typeface="メイリオ" panose="020B0604030504040204" pitchFamily="50" charset="-128"/>
                <a:ea typeface="メイリオ" panose="020B0604030504040204" pitchFamily="50" charset="-128"/>
              </a:rPr>
              <a:t>3.4.4 </a:t>
            </a:r>
            <a:r>
              <a:rPr kumimoji="1" lang="ja-JP" altLang="en-US" sz="1000" dirty="0">
                <a:latin typeface="メイリオ" panose="020B0604030504040204" pitchFamily="50" charset="-128"/>
                <a:ea typeface="メイリオ" panose="020B0604030504040204" pitchFamily="50" charset="-128"/>
              </a:rPr>
              <a:t>表示情報</a:t>
            </a:r>
            <a:r>
              <a:rPr kumimoji="1" lang="en-US" altLang="ja-JP" sz="1000" dirty="0">
                <a:latin typeface="メイリオ" panose="020B0604030504040204" pitchFamily="50" charset="-128"/>
                <a:ea typeface="メイリオ" panose="020B0604030504040204" pitchFamily="50" charset="-128"/>
              </a:rPr>
              <a:t>(</a:t>
            </a:r>
            <a:r>
              <a:rPr kumimoji="1" lang="ja-JP" altLang="en-US" sz="1000" dirty="0">
                <a:latin typeface="メイリオ" panose="020B0604030504040204" pitchFamily="50" charset="-128"/>
                <a:ea typeface="メイリオ" panose="020B0604030504040204" pitchFamily="50" charset="-128"/>
              </a:rPr>
              <a:t>「規格適合品を探す」の内容</a:t>
            </a:r>
            <a:r>
              <a:rPr kumimoji="1" lang="en-US" altLang="ja-JP" sz="1000" dirty="0">
                <a:latin typeface="メイリオ" panose="020B0604030504040204" pitchFamily="50" charset="-128"/>
                <a:ea typeface="メイリオ" panose="020B0604030504040204" pitchFamily="50" charset="-128"/>
              </a:rPr>
              <a:t>)</a:t>
            </a:r>
            <a:r>
              <a:rPr kumimoji="1" lang="ja-JP" altLang="en-US" sz="1000" dirty="0">
                <a:latin typeface="メイリオ" panose="020B0604030504040204" pitchFamily="50" charset="-128"/>
                <a:ea typeface="メイリオ" panose="020B0604030504040204" pitchFamily="50" charset="-128"/>
              </a:rPr>
              <a:t>の編集をする場合</a:t>
            </a:r>
            <a:r>
              <a:rPr kumimoji="1" lang="en-US" altLang="ja-JP" sz="1000" dirty="0">
                <a:latin typeface="メイリオ" panose="020B0604030504040204" pitchFamily="50" charset="-128"/>
                <a:ea typeface="メイリオ" panose="020B0604030504040204" pitchFamily="50" charset="-128"/>
              </a:rPr>
              <a:t>		</a:t>
            </a:r>
            <a:r>
              <a:rPr kumimoji="1" lang="ja-JP" altLang="en-US" sz="1000" dirty="0">
                <a:latin typeface="メイリオ" panose="020B0604030504040204" pitchFamily="50" charset="-128"/>
                <a:ea typeface="メイリオ" panose="020B0604030504040204" pitchFamily="50" charset="-128"/>
              </a:rPr>
              <a:t>・・・ </a:t>
            </a:r>
            <a:r>
              <a:rPr kumimoji="1" lang="en-US" altLang="ja-JP" sz="1000" dirty="0">
                <a:latin typeface="メイリオ" panose="020B0604030504040204" pitchFamily="50" charset="-128"/>
                <a:ea typeface="メイリオ" panose="020B0604030504040204" pitchFamily="50" charset="-128"/>
                <a:hlinkClick r:id="rId24" action="ppaction://hlinksldjump"/>
              </a:rPr>
              <a:t>5</a:t>
            </a:r>
            <a:r>
              <a:rPr lang="en-US" altLang="ja-JP" sz="1000" dirty="0">
                <a:latin typeface="メイリオ" panose="020B0604030504040204" pitchFamily="50" charset="-128"/>
                <a:ea typeface="メイリオ" panose="020B0604030504040204" pitchFamily="50" charset="-128"/>
                <a:hlinkClick r:id="rId24" action="ppaction://hlinksldjump"/>
              </a:rPr>
              <a:t>4</a:t>
            </a:r>
            <a:endParaRPr kumimoji="1" lang="en-US" altLang="ja-JP" sz="1000" dirty="0">
              <a:latin typeface="メイリオ" panose="020B0604030504040204" pitchFamily="50" charset="-128"/>
              <a:ea typeface="メイリオ" panose="020B0604030504040204" pitchFamily="50" charset="-128"/>
            </a:endParaRPr>
          </a:p>
          <a:p>
            <a:r>
              <a:rPr kumimoji="1" lang="ja-JP" altLang="en-US" sz="1000" dirty="0">
                <a:latin typeface="メイリオ" panose="020B0604030504040204" pitchFamily="50" charset="-128"/>
                <a:ea typeface="メイリオ" panose="020B0604030504040204" pitchFamily="50" charset="-128"/>
              </a:rPr>
              <a:t>　</a:t>
            </a:r>
            <a:r>
              <a:rPr kumimoji="1" lang="en-US" altLang="ja-JP" sz="1000" dirty="0">
                <a:latin typeface="メイリオ" panose="020B0604030504040204" pitchFamily="50" charset="-128"/>
                <a:ea typeface="メイリオ" panose="020B0604030504040204" pitchFamily="50" charset="-128"/>
              </a:rPr>
              <a:t>3.4.5 </a:t>
            </a:r>
            <a:r>
              <a:rPr kumimoji="1" lang="ja-JP" altLang="en-US" sz="1000" dirty="0">
                <a:latin typeface="メイリオ" panose="020B0604030504040204" pitchFamily="50" charset="-128"/>
                <a:ea typeface="メイリオ" panose="020B0604030504040204" pitchFamily="50" charset="-128"/>
              </a:rPr>
              <a:t>表示情報</a:t>
            </a:r>
            <a:r>
              <a:rPr kumimoji="1" lang="en-US" altLang="ja-JP" sz="1000" dirty="0">
                <a:latin typeface="メイリオ" panose="020B0604030504040204" pitchFamily="50" charset="-128"/>
                <a:ea typeface="メイリオ" panose="020B0604030504040204" pitchFamily="50" charset="-128"/>
              </a:rPr>
              <a:t>(</a:t>
            </a:r>
            <a:r>
              <a:rPr kumimoji="1" lang="ja-JP" altLang="en-US" sz="1000" dirty="0">
                <a:latin typeface="メイリオ" panose="020B0604030504040204" pitchFamily="50" charset="-128"/>
                <a:ea typeface="メイリオ" panose="020B0604030504040204" pitchFamily="50" charset="-128"/>
              </a:rPr>
              <a:t>「生産終了品を探す」の内容</a:t>
            </a:r>
            <a:r>
              <a:rPr kumimoji="1" lang="en-US" altLang="ja-JP" sz="1000" dirty="0">
                <a:latin typeface="メイリオ" panose="020B0604030504040204" pitchFamily="50" charset="-128"/>
                <a:ea typeface="メイリオ" panose="020B0604030504040204" pitchFamily="50" charset="-128"/>
              </a:rPr>
              <a:t>)</a:t>
            </a:r>
            <a:r>
              <a:rPr kumimoji="1" lang="ja-JP" altLang="en-US" sz="1000" dirty="0">
                <a:latin typeface="メイリオ" panose="020B0604030504040204" pitchFamily="50" charset="-128"/>
                <a:ea typeface="メイリオ" panose="020B0604030504040204" pitchFamily="50" charset="-128"/>
              </a:rPr>
              <a:t>の編集をする場合</a:t>
            </a:r>
            <a:r>
              <a:rPr kumimoji="1" lang="en-US" altLang="ja-JP" sz="1000" dirty="0">
                <a:latin typeface="メイリオ" panose="020B0604030504040204" pitchFamily="50" charset="-128"/>
                <a:ea typeface="メイリオ" panose="020B0604030504040204" pitchFamily="50" charset="-128"/>
              </a:rPr>
              <a:t>		</a:t>
            </a:r>
            <a:r>
              <a:rPr kumimoji="1" lang="ja-JP" altLang="en-US" sz="1000" dirty="0">
                <a:latin typeface="メイリオ" panose="020B0604030504040204" pitchFamily="50" charset="-128"/>
                <a:ea typeface="メイリオ" panose="020B0604030504040204" pitchFamily="50" charset="-128"/>
              </a:rPr>
              <a:t>・・・ </a:t>
            </a:r>
            <a:r>
              <a:rPr lang="en-US" altLang="ja-JP" sz="1000" dirty="0">
                <a:latin typeface="メイリオ" panose="020B0604030504040204" pitchFamily="50" charset="-128"/>
                <a:ea typeface="メイリオ" panose="020B0604030504040204" pitchFamily="50" charset="-128"/>
                <a:hlinkClick r:id="rId25" action="ppaction://hlinksldjump"/>
              </a:rPr>
              <a:t>55</a:t>
            </a:r>
            <a:endParaRPr kumimoji="1" lang="en-US" altLang="ja-JP" sz="1000" dirty="0">
              <a:latin typeface="メイリオ" panose="020B0604030504040204" pitchFamily="50" charset="-128"/>
              <a:ea typeface="メイリオ" panose="020B0604030504040204" pitchFamily="50" charset="-128"/>
            </a:endParaRPr>
          </a:p>
          <a:p>
            <a:r>
              <a:rPr kumimoji="1" lang="ja-JP" altLang="en-US" sz="1000" dirty="0">
                <a:latin typeface="メイリオ" panose="020B0604030504040204" pitchFamily="50" charset="-128"/>
                <a:ea typeface="メイリオ" panose="020B0604030504040204" pitchFamily="50" charset="-128"/>
              </a:rPr>
              <a:t>　</a:t>
            </a:r>
            <a:r>
              <a:rPr kumimoji="1" lang="en-US" altLang="ja-JP" sz="1000" dirty="0">
                <a:latin typeface="メイリオ" panose="020B0604030504040204" pitchFamily="50" charset="-128"/>
                <a:ea typeface="メイリオ" panose="020B0604030504040204" pitchFamily="50" charset="-128"/>
              </a:rPr>
              <a:t>3.4.6 </a:t>
            </a:r>
            <a:r>
              <a:rPr kumimoji="1" lang="ja-JP" altLang="en-US" sz="1000" dirty="0">
                <a:latin typeface="メイリオ" panose="020B0604030504040204" pitchFamily="50" charset="-128"/>
                <a:ea typeface="メイリオ" panose="020B0604030504040204" pitchFamily="50" charset="-128"/>
              </a:rPr>
              <a:t>表示情報</a:t>
            </a:r>
            <a:r>
              <a:rPr kumimoji="1" lang="en-US" altLang="ja-JP" sz="1000" dirty="0">
                <a:latin typeface="メイリオ" panose="020B0604030504040204" pitchFamily="50" charset="-128"/>
                <a:ea typeface="メイリオ" panose="020B0604030504040204" pitchFamily="50" charset="-128"/>
              </a:rPr>
              <a:t>(</a:t>
            </a:r>
            <a:r>
              <a:rPr kumimoji="1" lang="ja-JP" altLang="en-US" sz="1000" dirty="0">
                <a:latin typeface="メイリオ" panose="020B0604030504040204" pitchFamily="50" charset="-128"/>
                <a:ea typeface="メイリオ" panose="020B0604030504040204" pitchFamily="50" charset="-128"/>
              </a:rPr>
              <a:t>「仕様から探す」の</a:t>
            </a:r>
            <a:r>
              <a:rPr kumimoji="1" lang="en-US" altLang="ja-JP" sz="1000" dirty="0">
                <a:latin typeface="メイリオ" panose="020B0604030504040204" pitchFamily="50" charset="-128"/>
                <a:ea typeface="メイリオ" panose="020B0604030504040204" pitchFamily="50" charset="-128"/>
              </a:rPr>
              <a:t>EC</a:t>
            </a:r>
            <a:r>
              <a:rPr kumimoji="1" lang="ja-JP" altLang="en-US" sz="1000" dirty="0">
                <a:latin typeface="メイリオ" panose="020B0604030504040204" pitchFamily="50" charset="-128"/>
                <a:ea typeface="メイリオ" panose="020B0604030504040204" pitchFamily="50" charset="-128"/>
              </a:rPr>
              <a:t>サイト連携情報の内容</a:t>
            </a:r>
            <a:r>
              <a:rPr kumimoji="1" lang="en-US" altLang="ja-JP" sz="1000" dirty="0">
                <a:latin typeface="メイリオ" panose="020B0604030504040204" pitchFamily="50" charset="-128"/>
                <a:ea typeface="メイリオ" panose="020B0604030504040204" pitchFamily="50" charset="-128"/>
              </a:rPr>
              <a:t>)</a:t>
            </a:r>
            <a:r>
              <a:rPr kumimoji="1" lang="ja-JP" altLang="en-US" sz="1000" dirty="0">
                <a:latin typeface="メイリオ" panose="020B0604030504040204" pitchFamily="50" charset="-128"/>
                <a:ea typeface="メイリオ" panose="020B0604030504040204" pitchFamily="50" charset="-128"/>
              </a:rPr>
              <a:t>の編集をする場合</a:t>
            </a:r>
            <a:r>
              <a:rPr kumimoji="1" lang="en-US" altLang="ja-JP" sz="1000" dirty="0">
                <a:latin typeface="メイリオ" panose="020B0604030504040204" pitchFamily="50" charset="-128"/>
                <a:ea typeface="メイリオ" panose="020B0604030504040204" pitchFamily="50" charset="-128"/>
              </a:rPr>
              <a:t>	</a:t>
            </a:r>
            <a:r>
              <a:rPr kumimoji="1" lang="ja-JP" altLang="en-US" sz="1000" dirty="0">
                <a:latin typeface="メイリオ" panose="020B0604030504040204" pitchFamily="50" charset="-128"/>
                <a:ea typeface="メイリオ" panose="020B0604030504040204" pitchFamily="50" charset="-128"/>
              </a:rPr>
              <a:t>・・・ </a:t>
            </a:r>
            <a:r>
              <a:rPr kumimoji="1" lang="en-US" altLang="ja-JP" sz="1000" dirty="0">
                <a:latin typeface="メイリオ" panose="020B0604030504040204" pitchFamily="50" charset="-128"/>
                <a:ea typeface="メイリオ" panose="020B0604030504040204" pitchFamily="50" charset="-128"/>
                <a:hlinkClick r:id="rId26" action="ppaction://hlinksldjump"/>
              </a:rPr>
              <a:t>56</a:t>
            </a:r>
            <a:endParaRPr kumimoji="1" lang="en-US" altLang="ja-JP" sz="1000" dirty="0">
              <a:latin typeface="メイリオ" panose="020B0604030504040204" pitchFamily="50" charset="-128"/>
              <a:ea typeface="メイリオ" panose="020B0604030504040204" pitchFamily="50" charset="-128"/>
            </a:endParaRPr>
          </a:p>
          <a:p>
            <a:endParaRPr kumimoji="1" lang="en-US" altLang="ja-JP" sz="1000" dirty="0">
              <a:latin typeface="メイリオ" panose="020B0604030504040204" pitchFamily="50" charset="-128"/>
              <a:ea typeface="メイリオ" panose="020B0604030504040204" pitchFamily="50" charset="-128"/>
            </a:endParaRPr>
          </a:p>
          <a:p>
            <a:endParaRPr kumimoji="1" lang="en-US" altLang="ja-JP" sz="1000" dirty="0">
              <a:latin typeface="メイリオ" panose="020B0604030504040204" pitchFamily="50" charset="-128"/>
              <a:ea typeface="メイリオ" panose="020B0604030504040204" pitchFamily="50" charset="-128"/>
            </a:endParaRPr>
          </a:p>
          <a:p>
            <a:r>
              <a:rPr kumimoji="1" lang="ja-JP" altLang="en-US" sz="1000" dirty="0">
                <a:latin typeface="メイリオ" panose="020B0604030504040204" pitchFamily="50" charset="-128"/>
                <a:ea typeface="メイリオ" panose="020B0604030504040204" pitchFamily="50" charset="-128"/>
              </a:rPr>
              <a:t>更新履歴	</a:t>
            </a:r>
            <a:r>
              <a:rPr kumimoji="1" lang="en-US" altLang="ja-JP" sz="1000" dirty="0">
                <a:latin typeface="メイリオ" panose="020B0604030504040204" pitchFamily="50" charset="-128"/>
                <a:ea typeface="メイリオ" panose="020B0604030504040204" pitchFamily="50" charset="-128"/>
              </a:rPr>
              <a:t>					</a:t>
            </a:r>
            <a:r>
              <a:rPr kumimoji="1" lang="ja-JP" altLang="en-US" sz="1000" dirty="0">
                <a:latin typeface="メイリオ" panose="020B0604030504040204" pitchFamily="50" charset="-128"/>
                <a:ea typeface="メイリオ" panose="020B0604030504040204" pitchFamily="50" charset="-128"/>
              </a:rPr>
              <a:t>・・・</a:t>
            </a:r>
            <a:r>
              <a:rPr lang="en-US" altLang="ja-JP" sz="1000" dirty="0">
                <a:latin typeface="メイリオ" panose="020B0604030504040204" pitchFamily="50" charset="-128"/>
                <a:ea typeface="メイリオ" panose="020B0604030504040204" pitchFamily="50" charset="-128"/>
                <a:hlinkClick r:id="rId27" action="ppaction://hlinksldjump"/>
              </a:rPr>
              <a:t>57</a:t>
            </a:r>
            <a:endParaRPr kumimoji="1" lang="en-US" altLang="ja-JP" sz="1000" dirty="0">
              <a:latin typeface="メイリオ" panose="020B0604030504040204" pitchFamily="50" charset="-128"/>
              <a:ea typeface="メイリオ" panose="020B0604030504040204" pitchFamily="50" charset="-128"/>
            </a:endParaRPr>
          </a:p>
          <a:p>
            <a:endParaRPr lang="en-US" altLang="ja-JP" sz="1000" dirty="0">
              <a:latin typeface="メイリオ" panose="020B0604030504040204" pitchFamily="50" charset="-128"/>
              <a:ea typeface="メイリオ" panose="020B0604030504040204" pitchFamily="50" charset="-128"/>
            </a:endParaRPr>
          </a:p>
          <a:p>
            <a:endParaRPr kumimoji="1" lang="en-US" altLang="ja-JP" sz="1000" dirty="0">
              <a:latin typeface="メイリオ" panose="020B0604030504040204" pitchFamily="50" charset="-128"/>
              <a:ea typeface="メイリオ" panose="020B0604030504040204" pitchFamily="50" charset="-128"/>
            </a:endParaRPr>
          </a:p>
          <a:p>
            <a:endParaRPr kumimoji="1" lang="ja-JP" altLang="en-US" sz="1000" dirty="0">
              <a:latin typeface="メイリオ" panose="020B0604030504040204" pitchFamily="50" charset="-128"/>
              <a:ea typeface="メイリオ" panose="020B0604030504040204" pitchFamily="50" charset="-128"/>
            </a:endParaRPr>
          </a:p>
          <a:p>
            <a:endParaRPr lang="en-US" altLang="ja-JP" sz="1000" dirty="0">
              <a:latin typeface="メイリオ" panose="020B0604030504040204" pitchFamily="50" charset="-128"/>
              <a:ea typeface="メイリオ" panose="020B0604030504040204" pitchFamily="50" charset="-128"/>
            </a:endParaRPr>
          </a:p>
          <a:p>
            <a:r>
              <a:rPr kumimoji="1" lang="ja-JP" altLang="en-US" sz="1000" dirty="0">
                <a:latin typeface="メイリオ" panose="020B0604030504040204" pitchFamily="50" charset="-128"/>
                <a:ea typeface="メイリオ" panose="020B0604030504040204" pitchFamily="50" charset="-128"/>
              </a:rPr>
              <a:t>　</a:t>
            </a:r>
          </a:p>
          <a:p>
            <a:endParaRPr kumimoji="1" lang="ja-JP" altLang="en-US" sz="1000" dirty="0">
              <a:latin typeface="メイリオ" panose="020B0604030504040204" pitchFamily="50" charset="-128"/>
              <a:ea typeface="メイリオ" panose="020B0604030504040204" pitchFamily="50" charset="-128"/>
            </a:endParaRPr>
          </a:p>
          <a:p>
            <a:endParaRPr kumimoji="1" lang="ja-JP" altLang="en-US" sz="1000" dirty="0">
              <a:latin typeface="メイリオ" panose="020B0604030504040204" pitchFamily="50" charset="-128"/>
              <a:ea typeface="メイリオ" panose="020B0604030504040204" pitchFamily="50" charset="-128"/>
            </a:endParaRPr>
          </a:p>
        </p:txBody>
      </p:sp>
      <p:sp>
        <p:nvSpPr>
          <p:cNvPr id="6" name="タイトル 1"/>
          <p:cNvSpPr txBox="1">
            <a:spLocks/>
          </p:cNvSpPr>
          <p:nvPr/>
        </p:nvSpPr>
        <p:spPr>
          <a:xfrm>
            <a:off x="1395265" y="274638"/>
            <a:ext cx="7139136" cy="490066"/>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kumimoji="1" sz="3200" b="1"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pPr algn="l"/>
            <a:r>
              <a:rPr lang="ja-JP" altLang="en-US" sz="1800" dirty="0"/>
              <a:t>　目次</a:t>
            </a:r>
          </a:p>
        </p:txBody>
      </p:sp>
      <p:sp>
        <p:nvSpPr>
          <p:cNvPr id="2" name="スライド番号プレースホルダー 1">
            <a:extLst>
              <a:ext uri="{FF2B5EF4-FFF2-40B4-BE49-F238E27FC236}">
                <a16:creationId xmlns:a16="http://schemas.microsoft.com/office/drawing/2014/main" id="{B9179A6B-0EDC-47B2-BC8A-104EBFAE1A80}"/>
              </a:ext>
            </a:extLst>
          </p:cNvPr>
          <p:cNvSpPr>
            <a:spLocks noGrp="1"/>
          </p:cNvSpPr>
          <p:nvPr>
            <p:ph type="sldNum" sz="quarter" idx="12"/>
          </p:nvPr>
        </p:nvSpPr>
        <p:spPr/>
        <p:txBody>
          <a:bodyPr/>
          <a:lstStyle/>
          <a:p>
            <a:fld id="{AAEC5578-235D-485F-9B50-9803794400B3}" type="slidenum">
              <a:rPr kumimoji="1" lang="ja-JP" altLang="en-US" smtClean="0"/>
              <a:t>2</a:t>
            </a:fld>
            <a:endParaRPr kumimoji="1" lang="ja-JP" altLang="en-US" dirty="0"/>
          </a:p>
        </p:txBody>
      </p:sp>
    </p:spTree>
    <p:extLst>
      <p:ext uri="{BB962C8B-B14F-4D97-AF65-F5344CB8AC3E}">
        <p14:creationId xmlns:p14="http://schemas.microsoft.com/office/powerpoint/2010/main" val="14978304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6810D452-9220-4CCD-A253-6126E172FB5A}"/>
              </a:ext>
            </a:extLst>
          </p:cNvPr>
          <p:cNvPicPr>
            <a:picLocks noChangeAspect="1"/>
          </p:cNvPicPr>
          <p:nvPr/>
        </p:nvPicPr>
        <p:blipFill>
          <a:blip r:embed="rId2"/>
          <a:stretch>
            <a:fillRect/>
          </a:stretch>
        </p:blipFill>
        <p:spPr>
          <a:xfrm>
            <a:off x="2344990" y="1818363"/>
            <a:ext cx="6674270" cy="4114577"/>
          </a:xfrm>
          <a:prstGeom prst="rect">
            <a:avLst/>
          </a:prstGeom>
          <a:ln>
            <a:solidFill>
              <a:schemeClr val="bg1">
                <a:lumMod val="75000"/>
              </a:schemeClr>
            </a:solidFill>
          </a:ln>
        </p:spPr>
      </p:pic>
      <p:sp>
        <p:nvSpPr>
          <p:cNvPr id="6" name="コンテンツ プレースホルダー 5"/>
          <p:cNvSpPr>
            <a:spLocks noGrp="1"/>
          </p:cNvSpPr>
          <p:nvPr>
            <p:ph idx="1"/>
          </p:nvPr>
        </p:nvSpPr>
        <p:spPr>
          <a:xfrm>
            <a:off x="438150" y="923026"/>
            <a:ext cx="8248650" cy="577986"/>
          </a:xfrm>
        </p:spPr>
        <p:txBody>
          <a:bodyPr>
            <a:noAutofit/>
          </a:bodyPr>
          <a:lstStyle/>
          <a:p>
            <a:pPr marL="0" indent="0">
              <a:buNone/>
            </a:pPr>
            <a:r>
              <a:rPr lang="en-US" altLang="ja-JP" sz="1200" dirty="0"/>
              <a:t>【</a:t>
            </a:r>
            <a:r>
              <a:rPr lang="ja-JP" altLang="ja-JP" sz="1200" dirty="0"/>
              <a:t>表示情報</a:t>
            </a:r>
            <a:r>
              <a:rPr lang="en-US" altLang="ja-JP" sz="1200" dirty="0"/>
              <a:t>(</a:t>
            </a:r>
            <a:r>
              <a:rPr lang="ja-JP" altLang="en-US" sz="1200" dirty="0"/>
              <a:t>「仕様から探す」の内容</a:t>
            </a:r>
            <a:r>
              <a:rPr lang="en-US" altLang="ja-JP" sz="1200" dirty="0"/>
              <a:t>)</a:t>
            </a:r>
            <a:r>
              <a:rPr lang="ja-JP" altLang="ja-JP" sz="1200" dirty="0"/>
              <a:t>の編集をする場合</a:t>
            </a:r>
            <a:r>
              <a:rPr lang="en-US" altLang="ja-JP" sz="1200" dirty="0"/>
              <a:t>】</a:t>
            </a:r>
          </a:p>
          <a:p>
            <a:pPr>
              <a:buFont typeface="Wingdings" panose="05000000000000000000" pitchFamily="2" charset="2"/>
              <a:buChar char="l"/>
            </a:pPr>
            <a:r>
              <a:rPr lang="ja-JP" altLang="en-US" sz="1200" dirty="0"/>
              <a:t>「製品表示情報一覧」画面で、対象の機種を選択して一覧を検索します。</a:t>
            </a:r>
            <a:endParaRPr lang="en-US" altLang="ja-JP" sz="1200" dirty="0"/>
          </a:p>
          <a:p>
            <a:pPr marL="432196" lvl="1" indent="-228600">
              <a:buFont typeface="+mj-ea"/>
              <a:buAutoNum type="circleNumDbPlain" startAt="5"/>
            </a:pPr>
            <a:r>
              <a:rPr lang="ja-JP" altLang="en-US" sz="1200" dirty="0"/>
              <a:t>「製品表示情報一覧」画面で、検索した一覧の情報を確認します。</a:t>
            </a:r>
            <a:endParaRPr kumimoji="1" lang="ja-JP" altLang="en-US" sz="1200" dirty="0"/>
          </a:p>
        </p:txBody>
      </p:sp>
      <p:sp>
        <p:nvSpPr>
          <p:cNvPr id="34" name="正方形/長方形 33"/>
          <p:cNvSpPr/>
          <p:nvPr/>
        </p:nvSpPr>
        <p:spPr>
          <a:xfrm>
            <a:off x="6946908" y="4700516"/>
            <a:ext cx="373358" cy="319660"/>
          </a:xfrm>
          <a:prstGeom prst="rect">
            <a:avLst/>
          </a:prstGeom>
          <a:noFill/>
          <a:ln w="9525">
            <a:noFill/>
          </a:ln>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lang="ja-JP" altLang="en-US" sz="1600" noProof="0" dirty="0">
                <a:solidFill>
                  <a:srgbClr val="FF0000"/>
                </a:solidFill>
                <a:latin typeface="メイリオ" panose="020B0604030504040204" pitchFamily="50" charset="-128"/>
                <a:ea typeface="メイリオ" panose="020B0604030504040204" pitchFamily="50" charset="-128"/>
              </a:rPr>
              <a:t>⑤</a:t>
            </a:r>
            <a:endParaRPr kumimoji="1" lang="ja-JP" altLang="en-US" sz="1600" b="0" i="0" u="none" strike="noStrike" kern="1200" cap="none" spc="0" normalizeH="0" baseline="0" noProof="0" dirty="0">
              <a:ln>
                <a:noFill/>
              </a:ln>
              <a:solidFill>
                <a:srgbClr val="FF0000"/>
              </a:solidFill>
              <a:effectLst/>
              <a:uLnTx/>
              <a:uFillTx/>
              <a:latin typeface="メイリオ" panose="020B0604030504040204" pitchFamily="50" charset="-128"/>
              <a:ea typeface="メイリオ" panose="020B0604030504040204" pitchFamily="50" charset="-128"/>
              <a:cs typeface="+mn-cs"/>
            </a:endParaRPr>
          </a:p>
        </p:txBody>
      </p:sp>
      <p:sp>
        <p:nvSpPr>
          <p:cNvPr id="35" name="角丸四角形 34"/>
          <p:cNvSpPr/>
          <p:nvPr/>
        </p:nvSpPr>
        <p:spPr>
          <a:xfrm>
            <a:off x="2432093" y="4451784"/>
            <a:ext cx="4427712" cy="827694"/>
          </a:xfrm>
          <a:prstGeom prst="roundRect">
            <a:avLst>
              <a:gd name="adj" fmla="val 6111"/>
            </a:avLst>
          </a:prstGeom>
          <a:noFill/>
          <a:ln w="28575">
            <a:solidFill>
              <a:srgbClr val="FF0000"/>
            </a:solidFill>
          </a:ln>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24" name="線吹き出し 1 (枠付き) 23"/>
          <p:cNvSpPr/>
          <p:nvPr/>
        </p:nvSpPr>
        <p:spPr>
          <a:xfrm>
            <a:off x="2371185" y="5663000"/>
            <a:ext cx="6528905" cy="1044209"/>
          </a:xfrm>
          <a:prstGeom prst="borderCallout1">
            <a:avLst>
              <a:gd name="adj1" fmla="val -75323"/>
              <a:gd name="adj2" fmla="val 1763"/>
              <a:gd name="adj3" fmla="val 100"/>
              <a:gd name="adj4" fmla="val -45"/>
            </a:avLst>
          </a:prstGeom>
          <a:ln w="12700">
            <a:solidFill>
              <a:srgbClr val="FF0000"/>
            </a:solidFill>
          </a:ln>
        </p:spPr>
        <p:style>
          <a:lnRef idx="2">
            <a:schemeClr val="dk1"/>
          </a:lnRef>
          <a:fillRef idx="1">
            <a:schemeClr val="lt1"/>
          </a:fillRef>
          <a:effectRef idx="0">
            <a:schemeClr val="dk1"/>
          </a:effectRef>
          <a:fontRef idx="minor">
            <a:schemeClr val="dk1"/>
          </a:fontRef>
        </p:style>
        <p:txBody>
          <a:bodyPr lIns="0" rIns="0" rtlCol="0" anchor="ctr"/>
          <a:lstStyle/>
          <a:p>
            <a:pPr marL="85725"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一覧では以下のようなサイト表示に関する情報や、製品の情報などを確認可能です。</a:t>
            </a:r>
          </a:p>
          <a:p>
            <a:pPr marL="85725"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b="1"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ステータス：</a:t>
            </a:r>
            <a:r>
              <a:rPr kumimoji="1" lang="ja-JP" altLang="en-US" sz="11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製品の外部サイトへの公開状態・公開申請状態が表示されます。</a:t>
            </a:r>
            <a:endParaRPr kumimoji="1" lang="en-US" altLang="ja-JP" sz="11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marL="85725"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1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	</a:t>
            </a:r>
            <a:r>
              <a:rPr kumimoji="1" lang="en-US" altLang="ja-JP" sz="1100" b="0" i="0" u="none" strike="noStrike" kern="1200" cap="none" spc="0" normalizeH="0" baseline="0" noProof="0" dirty="0">
                <a:ln>
                  <a:noFill/>
                </a:ln>
                <a:solidFill>
                  <a:srgbClr val="FF0000"/>
                </a:solidFill>
                <a:effectLst/>
                <a:uLnTx/>
                <a:uFillTx/>
                <a:latin typeface="メイリオ" panose="020B0604030504040204" pitchFamily="50" charset="-128"/>
                <a:ea typeface="メイリオ" panose="020B0604030504040204" pitchFamily="50" charset="-128"/>
                <a:cs typeface="+mn-cs"/>
              </a:rPr>
              <a:t> (</a:t>
            </a:r>
            <a:r>
              <a:rPr lang="ja-JP" altLang="en-US" sz="1100" dirty="0">
                <a:solidFill>
                  <a:srgbClr val="FF0000"/>
                </a:solidFill>
                <a:latin typeface="メイリオ" panose="020B0604030504040204" pitchFamily="50" charset="-128"/>
                <a:ea typeface="メイリオ" panose="020B0604030504040204" pitchFamily="50" charset="-128"/>
              </a:rPr>
              <a:t>機能</a:t>
            </a:r>
            <a:r>
              <a:rPr kumimoji="1" lang="ja-JP" altLang="en-US" sz="1100" b="0" i="0" u="none" strike="noStrike" kern="1200" cap="none" spc="0" normalizeH="0" baseline="0" noProof="0" dirty="0">
                <a:ln>
                  <a:noFill/>
                </a:ln>
                <a:solidFill>
                  <a:srgbClr val="FF0000"/>
                </a:solidFill>
                <a:effectLst/>
                <a:uLnTx/>
                <a:uFillTx/>
                <a:latin typeface="メイリオ" panose="020B0604030504040204" pitchFamily="50" charset="-128"/>
                <a:ea typeface="メイリオ" panose="020B0604030504040204" pitchFamily="50" charset="-128"/>
                <a:cs typeface="+mn-cs"/>
              </a:rPr>
              <a:t>マニュアルの製品表示情報一覧「ステータスの種類」を参照</a:t>
            </a:r>
            <a:r>
              <a:rPr kumimoji="1" lang="en-US" altLang="ja-JP" sz="1100" b="0" i="0" u="none" strike="noStrike" kern="1200" cap="none" spc="0" normalizeH="0" baseline="0" noProof="0" dirty="0">
                <a:ln>
                  <a:noFill/>
                </a:ln>
                <a:solidFill>
                  <a:srgbClr val="FF0000"/>
                </a:solidFill>
                <a:effectLst/>
                <a:uLnTx/>
                <a:uFillTx/>
                <a:latin typeface="メイリオ" panose="020B0604030504040204" pitchFamily="50" charset="-128"/>
                <a:ea typeface="メイリオ" panose="020B0604030504040204" pitchFamily="50" charset="-128"/>
                <a:cs typeface="+mn-cs"/>
              </a:rPr>
              <a:t>)</a:t>
            </a:r>
            <a:endParaRPr kumimoji="1" lang="ja-JP" altLang="en-US" sz="11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marL="85725"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b="1"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公開</a:t>
            </a:r>
            <a:r>
              <a:rPr lang="ja-JP" altLang="en-US" sz="1100" b="1" dirty="0">
                <a:solidFill>
                  <a:prstClr val="black"/>
                </a:solidFill>
                <a:latin typeface="メイリオ" panose="020B0604030504040204" pitchFamily="50" charset="-128"/>
                <a:ea typeface="メイリオ" panose="020B0604030504040204" pitchFamily="50" charset="-128"/>
              </a:rPr>
              <a:t>予定</a:t>
            </a:r>
            <a:r>
              <a:rPr kumimoji="1" lang="ja-JP" altLang="en-US" sz="1100" b="1"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日：</a:t>
            </a:r>
            <a:r>
              <a:rPr kumimoji="1" lang="ja-JP" altLang="en-US" sz="11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外部サイトへの公開予定日が表示されます。</a:t>
            </a:r>
          </a:p>
          <a:p>
            <a:pPr marL="85725"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100" b="1"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PIM</a:t>
            </a:r>
            <a:r>
              <a:rPr kumimoji="1" lang="ja-JP" altLang="en-US" sz="1100" b="1"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製品情報の登録状態：</a:t>
            </a:r>
            <a:r>
              <a:rPr kumimoji="1" lang="ja-JP" altLang="en-US" sz="11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製品情報の登録状態が表示されます。</a:t>
            </a:r>
            <a:endParaRPr kumimoji="1" lang="en-US" altLang="ja-JP" sz="11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marL="85725"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1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	</a:t>
            </a:r>
            <a:r>
              <a:rPr kumimoji="1" lang="en-US" altLang="ja-JP" sz="1100" b="0" i="0" u="none" strike="noStrike" kern="1200" cap="none" spc="0" normalizeH="0" baseline="0" noProof="0" dirty="0">
                <a:ln>
                  <a:noFill/>
                </a:ln>
                <a:solidFill>
                  <a:srgbClr val="FF0000"/>
                </a:solidFill>
                <a:effectLst/>
                <a:uLnTx/>
                <a:uFillTx/>
                <a:latin typeface="メイリオ" panose="020B0604030504040204" pitchFamily="50" charset="-128"/>
                <a:ea typeface="メイリオ" panose="020B0604030504040204" pitchFamily="50" charset="-128"/>
                <a:cs typeface="+mn-cs"/>
              </a:rPr>
              <a:t> (</a:t>
            </a:r>
            <a:r>
              <a:rPr lang="ja-JP" altLang="en-US" sz="1100" dirty="0">
                <a:solidFill>
                  <a:srgbClr val="FF0000"/>
                </a:solidFill>
                <a:latin typeface="メイリオ" panose="020B0604030504040204" pitchFamily="50" charset="-128"/>
                <a:ea typeface="メイリオ" panose="020B0604030504040204" pitchFamily="50" charset="-128"/>
              </a:rPr>
              <a:t>機能</a:t>
            </a:r>
            <a:r>
              <a:rPr kumimoji="1" lang="ja-JP" altLang="en-US" sz="1100" b="0" i="0" u="none" strike="noStrike" kern="1200" cap="none" spc="0" normalizeH="0" baseline="0" noProof="0" dirty="0">
                <a:ln>
                  <a:noFill/>
                </a:ln>
                <a:solidFill>
                  <a:srgbClr val="FF0000"/>
                </a:solidFill>
                <a:effectLst/>
                <a:uLnTx/>
                <a:uFillTx/>
                <a:latin typeface="メイリオ" panose="020B0604030504040204" pitchFamily="50" charset="-128"/>
                <a:ea typeface="メイリオ" panose="020B0604030504040204" pitchFamily="50" charset="-128"/>
                <a:cs typeface="+mn-cs"/>
              </a:rPr>
              <a:t>マニュアルの製品表示情報一覧「</a:t>
            </a:r>
            <a:r>
              <a:rPr kumimoji="1" lang="en-US" altLang="ja-JP" sz="1100" b="0" i="0" u="none" strike="noStrike" kern="1200" cap="none" spc="0" normalizeH="0" baseline="0" noProof="0" dirty="0">
                <a:ln>
                  <a:noFill/>
                </a:ln>
                <a:solidFill>
                  <a:srgbClr val="FF0000"/>
                </a:solidFill>
                <a:effectLst/>
                <a:uLnTx/>
                <a:uFillTx/>
                <a:latin typeface="メイリオ" panose="020B0604030504040204" pitchFamily="50" charset="-128"/>
                <a:ea typeface="メイリオ" panose="020B0604030504040204" pitchFamily="50" charset="-128"/>
                <a:cs typeface="+mn-cs"/>
              </a:rPr>
              <a:t>PIM</a:t>
            </a:r>
            <a:r>
              <a:rPr kumimoji="1" lang="ja-JP" altLang="en-US" sz="1100" b="0" i="0" u="none" strike="noStrike" kern="1200" cap="none" spc="0" normalizeH="0" baseline="0" noProof="0" dirty="0">
                <a:ln>
                  <a:noFill/>
                </a:ln>
                <a:solidFill>
                  <a:srgbClr val="FF0000"/>
                </a:solidFill>
                <a:effectLst/>
                <a:uLnTx/>
                <a:uFillTx/>
                <a:latin typeface="メイリオ" panose="020B0604030504040204" pitchFamily="50" charset="-128"/>
                <a:ea typeface="メイリオ" panose="020B0604030504040204" pitchFamily="50" charset="-128"/>
                <a:cs typeface="+mn-cs"/>
              </a:rPr>
              <a:t>製品情報の登録状態」を参照</a:t>
            </a:r>
            <a:r>
              <a:rPr kumimoji="1" lang="en-US" altLang="ja-JP" sz="1100" b="0" i="0" u="none" strike="noStrike" kern="1200" cap="none" spc="0" normalizeH="0" baseline="0" noProof="0" dirty="0">
                <a:ln>
                  <a:noFill/>
                </a:ln>
                <a:solidFill>
                  <a:srgbClr val="FF0000"/>
                </a:solidFill>
                <a:effectLst/>
                <a:uLnTx/>
                <a:uFillTx/>
                <a:latin typeface="メイリオ" panose="020B0604030504040204" pitchFamily="50" charset="-128"/>
                <a:ea typeface="メイリオ" panose="020B0604030504040204" pitchFamily="50" charset="-128"/>
                <a:cs typeface="+mn-cs"/>
              </a:rPr>
              <a:t>)</a:t>
            </a:r>
            <a:endParaRPr kumimoji="1" lang="ja-JP" altLang="en-US" sz="11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29" name="タイトル 1">
            <a:extLst>
              <a:ext uri="{FF2B5EF4-FFF2-40B4-BE49-F238E27FC236}">
                <a16:creationId xmlns:a16="http://schemas.microsoft.com/office/drawing/2014/main" id="{5B747F94-32E9-4812-BD28-A12C5FF0378A}"/>
              </a:ext>
            </a:extLst>
          </p:cNvPr>
          <p:cNvSpPr txBox="1">
            <a:spLocks/>
          </p:cNvSpPr>
          <p:nvPr/>
        </p:nvSpPr>
        <p:spPr>
          <a:xfrm>
            <a:off x="1567888" y="274638"/>
            <a:ext cx="7475262" cy="490066"/>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kumimoji="1" sz="3200" b="1"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pPr algn="l"/>
            <a:r>
              <a:rPr kumimoji="1" lang="en-US" altLang="ja-JP" sz="1800" dirty="0">
                <a:latin typeface="メイリオ" panose="020B0604030504040204" pitchFamily="50" charset="-128"/>
                <a:ea typeface="メイリオ" panose="020B0604030504040204" pitchFamily="50" charset="-128"/>
              </a:rPr>
              <a:t>2.7.1.1 </a:t>
            </a:r>
            <a:r>
              <a:rPr kumimoji="1" lang="ja-JP" altLang="en-US" sz="1800" dirty="0">
                <a:latin typeface="メイリオ" panose="020B0604030504040204" pitchFamily="50" charset="-128"/>
                <a:ea typeface="メイリオ" panose="020B0604030504040204" pitchFamily="50" charset="-128"/>
              </a:rPr>
              <a:t>製品情報登録　製品表示情報一覧で検索</a:t>
            </a:r>
            <a:endParaRPr lang="ja-JP" altLang="en-US" sz="900" dirty="0"/>
          </a:p>
        </p:txBody>
      </p:sp>
      <p:sp>
        <p:nvSpPr>
          <p:cNvPr id="2" name="スライド番号プレースホルダー 1">
            <a:extLst>
              <a:ext uri="{FF2B5EF4-FFF2-40B4-BE49-F238E27FC236}">
                <a16:creationId xmlns:a16="http://schemas.microsoft.com/office/drawing/2014/main" id="{C738CBE9-D1B9-48AF-BEA3-8A4DECCF1774}"/>
              </a:ext>
            </a:extLst>
          </p:cNvPr>
          <p:cNvSpPr>
            <a:spLocks noGrp="1"/>
          </p:cNvSpPr>
          <p:nvPr>
            <p:ph type="sldNum" sz="quarter" idx="12"/>
          </p:nvPr>
        </p:nvSpPr>
        <p:spPr/>
        <p:txBody>
          <a:bodyPr/>
          <a:lstStyle/>
          <a:p>
            <a:fld id="{AAEC5578-235D-485F-9B50-9803794400B3}" type="slidenum">
              <a:rPr lang="ja-JP" altLang="en-US" smtClean="0"/>
              <a:pPr/>
              <a:t>20</a:t>
            </a:fld>
            <a:endParaRPr lang="ja-JP" altLang="en-US" dirty="0"/>
          </a:p>
        </p:txBody>
      </p:sp>
      <p:grpSp>
        <p:nvGrpSpPr>
          <p:cNvPr id="25" name="グループ化 24">
            <a:extLst>
              <a:ext uri="{FF2B5EF4-FFF2-40B4-BE49-F238E27FC236}">
                <a16:creationId xmlns:a16="http://schemas.microsoft.com/office/drawing/2014/main" id="{83DAAF33-6CB4-4DCC-81AA-705F8BB4C3DA}"/>
              </a:ext>
            </a:extLst>
          </p:cNvPr>
          <p:cNvGrpSpPr/>
          <p:nvPr/>
        </p:nvGrpSpPr>
        <p:grpSpPr>
          <a:xfrm>
            <a:off x="114300" y="2316240"/>
            <a:ext cx="2011680" cy="4468521"/>
            <a:chOff x="114300" y="2316240"/>
            <a:chExt cx="2011680" cy="4468521"/>
          </a:xfrm>
        </p:grpSpPr>
        <p:sp>
          <p:nvSpPr>
            <p:cNvPr id="26" name="角丸四角形 39">
              <a:extLst>
                <a:ext uri="{FF2B5EF4-FFF2-40B4-BE49-F238E27FC236}">
                  <a16:creationId xmlns:a16="http://schemas.microsoft.com/office/drawing/2014/main" id="{21211902-2608-441D-90F8-99D9C401040F}"/>
                </a:ext>
              </a:extLst>
            </p:cNvPr>
            <p:cNvSpPr/>
            <p:nvPr/>
          </p:nvSpPr>
          <p:spPr>
            <a:xfrm>
              <a:off x="114300" y="2433450"/>
              <a:ext cx="2011680" cy="3264211"/>
            </a:xfrm>
            <a:prstGeom prst="roundRect">
              <a:avLst>
                <a:gd name="adj" fmla="val 8069"/>
              </a:avLst>
            </a:prstGeom>
            <a:noFill/>
            <a:ln w="9525">
              <a:solidFill>
                <a:srgbClr val="C00000"/>
              </a:solidFill>
              <a:prstDash val="sysDash"/>
            </a:ln>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27" name="下矢印 40">
              <a:extLst>
                <a:ext uri="{FF2B5EF4-FFF2-40B4-BE49-F238E27FC236}">
                  <a16:creationId xmlns:a16="http://schemas.microsoft.com/office/drawing/2014/main" id="{2C74710B-CB80-47F3-9A1B-3C688A13C7F5}"/>
                </a:ext>
              </a:extLst>
            </p:cNvPr>
            <p:cNvSpPr/>
            <p:nvPr/>
          </p:nvSpPr>
          <p:spPr>
            <a:xfrm>
              <a:off x="991888" y="5726236"/>
              <a:ext cx="252000" cy="216000"/>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28" name="下矢印 41">
              <a:extLst>
                <a:ext uri="{FF2B5EF4-FFF2-40B4-BE49-F238E27FC236}">
                  <a16:creationId xmlns:a16="http://schemas.microsoft.com/office/drawing/2014/main" id="{894872EF-C64C-469A-934C-453E4050FDA3}"/>
                </a:ext>
              </a:extLst>
            </p:cNvPr>
            <p:cNvSpPr/>
            <p:nvPr/>
          </p:nvSpPr>
          <p:spPr>
            <a:xfrm>
              <a:off x="991888" y="6262818"/>
              <a:ext cx="252000" cy="216000"/>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30" name="角丸四角形 42">
              <a:extLst>
                <a:ext uri="{FF2B5EF4-FFF2-40B4-BE49-F238E27FC236}">
                  <a16:creationId xmlns:a16="http://schemas.microsoft.com/office/drawing/2014/main" id="{81BCE377-0289-452F-9C4C-F5B173866286}"/>
                </a:ext>
              </a:extLst>
            </p:cNvPr>
            <p:cNvSpPr/>
            <p:nvPr/>
          </p:nvSpPr>
          <p:spPr>
            <a:xfrm>
              <a:off x="667888" y="6518361"/>
              <a:ext cx="900000" cy="266400"/>
            </a:xfrm>
            <a:prstGeom prst="roundRect">
              <a:avLst/>
            </a:prstGeom>
            <a:ln>
              <a:solidFill>
                <a:srgbClr val="00B050"/>
              </a:solidFill>
            </a:ln>
          </p:spPr>
          <p:style>
            <a:lnRef idx="2">
              <a:schemeClr val="accent1"/>
            </a:lnRef>
            <a:fillRef idx="1">
              <a:schemeClr val="lt1"/>
            </a:fillRef>
            <a:effectRef idx="0">
              <a:schemeClr val="accent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承認・公開</a:t>
              </a:r>
            </a:p>
          </p:txBody>
        </p:sp>
        <p:sp>
          <p:nvSpPr>
            <p:cNvPr id="31" name="角丸四角形 43">
              <a:extLst>
                <a:ext uri="{FF2B5EF4-FFF2-40B4-BE49-F238E27FC236}">
                  <a16:creationId xmlns:a16="http://schemas.microsoft.com/office/drawing/2014/main" id="{6315A157-F99F-484F-BC62-DA31609234F8}"/>
                </a:ext>
              </a:extLst>
            </p:cNvPr>
            <p:cNvSpPr/>
            <p:nvPr/>
          </p:nvSpPr>
          <p:spPr>
            <a:xfrm>
              <a:off x="675190" y="5977132"/>
              <a:ext cx="900000" cy="266400"/>
            </a:xfrm>
            <a:prstGeom prst="roundRect">
              <a:avLst/>
            </a:prstGeom>
            <a:ln/>
          </p:spPr>
          <p:style>
            <a:lnRef idx="2">
              <a:schemeClr val="accent1"/>
            </a:lnRef>
            <a:fillRef idx="1">
              <a:schemeClr val="lt1"/>
            </a:fillRef>
            <a:effectRef idx="0">
              <a:schemeClr val="accent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申請</a:t>
              </a:r>
            </a:p>
          </p:txBody>
        </p:sp>
        <p:sp>
          <p:nvSpPr>
            <p:cNvPr id="41" name="下矢印 51">
              <a:extLst>
                <a:ext uri="{FF2B5EF4-FFF2-40B4-BE49-F238E27FC236}">
                  <a16:creationId xmlns:a16="http://schemas.microsoft.com/office/drawing/2014/main" id="{4D0400E5-5196-4009-AFD6-7D5669CADBA9}"/>
                </a:ext>
              </a:extLst>
            </p:cNvPr>
            <p:cNvSpPr/>
            <p:nvPr/>
          </p:nvSpPr>
          <p:spPr>
            <a:xfrm>
              <a:off x="990013" y="4099746"/>
              <a:ext cx="252000" cy="176705"/>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42" name="正方形/長方形 41">
              <a:extLst>
                <a:ext uri="{FF2B5EF4-FFF2-40B4-BE49-F238E27FC236}">
                  <a16:creationId xmlns:a16="http://schemas.microsoft.com/office/drawing/2014/main" id="{33DC5187-025B-4EE5-B3BF-2AB9A9563499}"/>
                </a:ext>
              </a:extLst>
            </p:cNvPr>
            <p:cNvSpPr/>
            <p:nvPr/>
          </p:nvSpPr>
          <p:spPr>
            <a:xfrm>
              <a:off x="216013" y="4300603"/>
              <a:ext cx="1800000" cy="396000"/>
            </a:xfrm>
            <a:prstGeom prst="rect">
              <a:avLst/>
            </a:prstGeom>
            <a:ln/>
          </p:spPr>
          <p:style>
            <a:lnRef idx="1">
              <a:schemeClr val="accent6"/>
            </a:lnRef>
            <a:fillRef idx="2">
              <a:schemeClr val="accent6"/>
            </a:fillRef>
            <a:effectRef idx="1">
              <a:schemeClr val="accent6"/>
            </a:effectRef>
            <a:fontRef idx="minor">
              <a:schemeClr val="dk1"/>
            </a:fontRef>
          </p:style>
          <p:txBody>
            <a:bodyPr lIns="0" rIns="0" rtlCol="0" anchor="ctr"/>
            <a:lstStyle/>
            <a:p>
              <a:pPr indent="-266700" algn="ctr"/>
              <a:endParaRPr lang="en-US" altLang="ja-JP" sz="1000" dirty="0">
                <a:solidFill>
                  <a:prstClr val="black"/>
                </a:solidFill>
                <a:latin typeface="メイリオ" panose="020B0604030504040204" pitchFamily="50" charset="-128"/>
                <a:ea typeface="メイリオ" panose="020B0604030504040204" pitchFamily="50" charset="-128"/>
              </a:endParaRPr>
            </a:p>
            <a:p>
              <a:pPr indent="-266700" algn="ctr"/>
              <a:r>
                <a:rPr lang="ja-JP" altLang="en-US" sz="1000" dirty="0">
                  <a:solidFill>
                    <a:prstClr val="black"/>
                  </a:solidFill>
                  <a:latin typeface="メイリオ" panose="020B0604030504040204" pitchFamily="50" charset="-128"/>
                  <a:ea typeface="メイリオ" panose="020B0604030504040204" pitchFamily="50" charset="-128"/>
                </a:rPr>
                <a:t>製品表示情報一覧で検索／</a:t>
              </a:r>
              <a:br>
                <a:rPr lang="en-US" altLang="ja-JP" sz="1000" dirty="0">
                  <a:solidFill>
                    <a:prstClr val="black"/>
                  </a:solidFill>
                  <a:latin typeface="メイリオ" panose="020B0604030504040204" pitchFamily="50" charset="-128"/>
                  <a:ea typeface="メイリオ" panose="020B0604030504040204" pitchFamily="50" charset="-128"/>
                </a:rPr>
              </a:br>
              <a:r>
                <a:rPr lang="ja-JP" altLang="en-US" sz="1000" dirty="0">
                  <a:solidFill>
                    <a:prstClr val="black"/>
                  </a:solidFill>
                  <a:latin typeface="メイリオ" panose="020B0604030504040204" pitchFamily="50" charset="-128"/>
                  <a:ea typeface="メイリオ" panose="020B0604030504040204" pitchFamily="50" charset="-128"/>
                </a:rPr>
                <a:t>データファイルエクスポート</a:t>
              </a:r>
            </a:p>
            <a:p>
              <a:pPr indent="-266700" algn="ctr"/>
              <a:endParaRPr lang="ja-JP" altLang="en-US" sz="1000" dirty="0">
                <a:solidFill>
                  <a:prstClr val="black"/>
                </a:solidFill>
                <a:latin typeface="メイリオ" panose="020B0604030504040204" pitchFamily="50" charset="-128"/>
                <a:ea typeface="メイリオ" panose="020B0604030504040204" pitchFamily="50" charset="-128"/>
              </a:endParaRPr>
            </a:p>
          </p:txBody>
        </p:sp>
        <p:sp>
          <p:nvSpPr>
            <p:cNvPr id="43" name="正方形/長方形 42">
              <a:extLst>
                <a:ext uri="{FF2B5EF4-FFF2-40B4-BE49-F238E27FC236}">
                  <a16:creationId xmlns:a16="http://schemas.microsoft.com/office/drawing/2014/main" id="{3F183C54-C93C-44B9-8D43-052E7975B1FA}"/>
                </a:ext>
              </a:extLst>
            </p:cNvPr>
            <p:cNvSpPr/>
            <p:nvPr/>
          </p:nvSpPr>
          <p:spPr>
            <a:xfrm>
              <a:off x="216013" y="4921612"/>
              <a:ext cx="1800000" cy="252000"/>
            </a:xfrm>
            <a:prstGeom prst="rect">
              <a:avLst/>
            </a:prstGeom>
            <a:ln/>
          </p:spPr>
          <p:style>
            <a:lnRef idx="1">
              <a:schemeClr val="accent3"/>
            </a:lnRef>
            <a:fillRef idx="2">
              <a:schemeClr val="accent3"/>
            </a:fillRef>
            <a:effectRef idx="1">
              <a:schemeClr val="accent3"/>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データファイル</a:t>
              </a:r>
              <a:r>
                <a:rPr kumimoji="1" lang="en-US" altLang="ja-JP"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Excel</a:t>
              </a:r>
              <a:r>
                <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編集</a:t>
              </a:r>
            </a:p>
          </p:txBody>
        </p:sp>
        <p:sp>
          <p:nvSpPr>
            <p:cNvPr id="44" name="下矢印 54">
              <a:extLst>
                <a:ext uri="{FF2B5EF4-FFF2-40B4-BE49-F238E27FC236}">
                  <a16:creationId xmlns:a16="http://schemas.microsoft.com/office/drawing/2014/main" id="{B8C383FC-1CCD-4B35-904F-4A2EDC583141}"/>
                </a:ext>
              </a:extLst>
            </p:cNvPr>
            <p:cNvSpPr/>
            <p:nvPr/>
          </p:nvSpPr>
          <p:spPr>
            <a:xfrm>
              <a:off x="990013" y="4720755"/>
              <a:ext cx="252000" cy="176705"/>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45" name="正方形/長方形 44">
              <a:extLst>
                <a:ext uri="{FF2B5EF4-FFF2-40B4-BE49-F238E27FC236}">
                  <a16:creationId xmlns:a16="http://schemas.microsoft.com/office/drawing/2014/main" id="{74C55866-B4C3-4505-A057-02649D52A9AC}"/>
                </a:ext>
              </a:extLst>
            </p:cNvPr>
            <p:cNvSpPr/>
            <p:nvPr/>
          </p:nvSpPr>
          <p:spPr>
            <a:xfrm>
              <a:off x="216013" y="2581576"/>
              <a:ext cx="1800000" cy="252000"/>
            </a:xfrm>
            <a:prstGeom prst="rect">
              <a:avLst/>
            </a:prstGeom>
            <a:ln/>
          </p:spPr>
          <p:style>
            <a:lnRef idx="1">
              <a:schemeClr val="accent3"/>
            </a:lnRef>
            <a:fillRef idx="2">
              <a:schemeClr val="accent3"/>
            </a:fillRef>
            <a:effectRef idx="1">
              <a:schemeClr val="accent3"/>
            </a:effectRef>
            <a:fontRef idx="minor">
              <a:schemeClr val="dk1"/>
            </a:fontRef>
          </p:style>
          <p:txBody>
            <a:bodyPr lIns="0" rIns="0" rtlCol="0" anchor="ctr"/>
            <a:lstStyle/>
            <a:p>
              <a:pPr indent="-266700" algn="ctr"/>
              <a:r>
                <a:rPr lang="ja-JP" altLang="en-US" sz="1000" dirty="0">
                  <a:solidFill>
                    <a:prstClr val="black"/>
                  </a:solidFill>
                  <a:latin typeface="メイリオ" panose="020B0604030504040204" pitchFamily="50" charset="-128"/>
                  <a:ea typeface="メイリオ" panose="020B0604030504040204" pitchFamily="50" charset="-128"/>
                </a:rPr>
                <a:t>メニュー選択</a:t>
              </a:r>
            </a:p>
          </p:txBody>
        </p:sp>
        <p:sp>
          <p:nvSpPr>
            <p:cNvPr id="46" name="正方形/長方形 45">
              <a:extLst>
                <a:ext uri="{FF2B5EF4-FFF2-40B4-BE49-F238E27FC236}">
                  <a16:creationId xmlns:a16="http://schemas.microsoft.com/office/drawing/2014/main" id="{CBE4B0C1-7CB6-44C1-A11E-04E9E7E5E3CC}"/>
                </a:ext>
              </a:extLst>
            </p:cNvPr>
            <p:cNvSpPr/>
            <p:nvPr/>
          </p:nvSpPr>
          <p:spPr>
            <a:xfrm>
              <a:off x="216013" y="3058585"/>
              <a:ext cx="1800000" cy="396000"/>
            </a:xfrm>
            <a:prstGeom prst="rect">
              <a:avLst/>
            </a:prstGeom>
            <a:ln/>
          </p:spPr>
          <p:style>
            <a:lnRef idx="1">
              <a:schemeClr val="accent3"/>
            </a:lnRef>
            <a:fillRef idx="2">
              <a:schemeClr val="accent3"/>
            </a:fillRef>
            <a:effectRef idx="1">
              <a:schemeClr val="accent3"/>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en-US" altLang="ja-JP"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lvl="0" indent="-266700" algn="ctr">
                <a:defRPr/>
              </a:pPr>
              <a:r>
                <a:rPr lang="ja-JP" altLang="en-US" sz="1000" dirty="0">
                  <a:solidFill>
                    <a:prstClr val="black"/>
                  </a:solidFill>
                  <a:latin typeface="メイリオ" panose="020B0604030504040204" pitchFamily="50" charset="-128"/>
                  <a:ea typeface="メイリオ" panose="020B0604030504040204" pitchFamily="50" charset="-128"/>
                </a:rPr>
                <a:t>製品表示情報一覧で検索／</a:t>
              </a:r>
              <a:br>
                <a:rPr lang="en-US" altLang="ja-JP" sz="1000" dirty="0">
                  <a:solidFill>
                    <a:prstClr val="black"/>
                  </a:solidFill>
                  <a:latin typeface="メイリオ" panose="020B0604030504040204" pitchFamily="50" charset="-128"/>
                  <a:ea typeface="メイリオ" panose="020B0604030504040204" pitchFamily="50" charset="-128"/>
                </a:rPr>
              </a:br>
              <a:r>
                <a:rPr lang="en-US" altLang="ja-JP" sz="1000" dirty="0">
                  <a:solidFill>
                    <a:prstClr val="black"/>
                  </a:solidFill>
                  <a:latin typeface="メイリオ" panose="020B0604030504040204" pitchFamily="50" charset="-128"/>
                  <a:ea typeface="メイリオ" panose="020B0604030504040204" pitchFamily="50" charset="-128"/>
                </a:rPr>
                <a:t>PIM</a:t>
              </a:r>
              <a:r>
                <a:rPr lang="ja-JP" altLang="en-US" sz="1000" dirty="0">
                  <a:solidFill>
                    <a:prstClr val="black"/>
                  </a:solidFill>
                  <a:latin typeface="メイリオ" panose="020B0604030504040204" pitchFamily="50" charset="-128"/>
                  <a:ea typeface="メイリオ" panose="020B0604030504040204" pitchFamily="50" charset="-128"/>
                </a:rPr>
                <a:t>製品情報取得を選択</a:t>
              </a:r>
            </a:p>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47" name="正方形/長方形 46">
              <a:extLst>
                <a:ext uri="{FF2B5EF4-FFF2-40B4-BE49-F238E27FC236}">
                  <a16:creationId xmlns:a16="http://schemas.microsoft.com/office/drawing/2014/main" id="{8C95BAA3-926F-427D-ABAF-DA7BD539276B}"/>
                </a:ext>
              </a:extLst>
            </p:cNvPr>
            <p:cNvSpPr/>
            <p:nvPr/>
          </p:nvSpPr>
          <p:spPr>
            <a:xfrm>
              <a:off x="216013" y="3679594"/>
              <a:ext cx="1800000" cy="396000"/>
            </a:xfrm>
            <a:prstGeom prst="rect">
              <a:avLst/>
            </a:prstGeom>
            <a:ln/>
          </p:spPr>
          <p:style>
            <a:lnRef idx="1">
              <a:schemeClr val="accent3"/>
            </a:lnRef>
            <a:fillRef idx="2">
              <a:schemeClr val="accent3"/>
            </a:fillRef>
            <a:effectRef idx="1">
              <a:schemeClr val="accent3"/>
            </a:effectRef>
            <a:fontRef idx="minor">
              <a:schemeClr val="dk1"/>
            </a:fontRef>
          </p:style>
          <p:txBody>
            <a:bodyPr lIns="0" rIns="0" rtlCol="0" anchor="ctr"/>
            <a:lstStyle/>
            <a:p>
              <a:pPr indent="-266700" algn="ctr"/>
              <a:r>
                <a:rPr lang="en-US" altLang="ja-JP" sz="1000" dirty="0">
                  <a:solidFill>
                    <a:prstClr val="black"/>
                  </a:solidFill>
                  <a:latin typeface="メイリオ" panose="020B0604030504040204" pitchFamily="50" charset="-128"/>
                  <a:ea typeface="メイリオ" panose="020B0604030504040204" pitchFamily="50" charset="-128"/>
                </a:rPr>
                <a:t>PIM</a:t>
              </a:r>
              <a:r>
                <a:rPr lang="ja-JP" altLang="en-US" sz="1000" dirty="0">
                  <a:solidFill>
                    <a:prstClr val="black"/>
                  </a:solidFill>
                  <a:latin typeface="メイリオ" panose="020B0604030504040204" pitchFamily="50" charset="-128"/>
                  <a:ea typeface="メイリオ" panose="020B0604030504040204" pitchFamily="50" charset="-128"/>
                </a:rPr>
                <a:t>製品情報取得で</a:t>
              </a:r>
              <a:br>
                <a:rPr lang="en-US" altLang="ja-JP" sz="1000" dirty="0">
                  <a:solidFill>
                    <a:prstClr val="black"/>
                  </a:solidFill>
                  <a:latin typeface="メイリオ" panose="020B0604030504040204" pitchFamily="50" charset="-128"/>
                  <a:ea typeface="メイリオ" panose="020B0604030504040204" pitchFamily="50" charset="-128"/>
                </a:rPr>
              </a:br>
              <a:r>
                <a:rPr lang="ja-JP" altLang="en-US" sz="1000" dirty="0">
                  <a:solidFill>
                    <a:prstClr val="black"/>
                  </a:solidFill>
                  <a:latin typeface="メイリオ" panose="020B0604030504040204" pitchFamily="50" charset="-128"/>
                  <a:ea typeface="メイリオ" panose="020B0604030504040204" pitchFamily="50" charset="-128"/>
                </a:rPr>
                <a:t>新製品情報を追加登録</a:t>
              </a:r>
            </a:p>
          </p:txBody>
        </p:sp>
        <p:sp>
          <p:nvSpPr>
            <p:cNvPr id="57" name="下矢印 58">
              <a:extLst>
                <a:ext uri="{FF2B5EF4-FFF2-40B4-BE49-F238E27FC236}">
                  <a16:creationId xmlns:a16="http://schemas.microsoft.com/office/drawing/2014/main" id="{1FAD44CA-FF0A-4AFD-AB06-F97FFBEF0092}"/>
                </a:ext>
              </a:extLst>
            </p:cNvPr>
            <p:cNvSpPr/>
            <p:nvPr/>
          </p:nvSpPr>
          <p:spPr>
            <a:xfrm>
              <a:off x="990013" y="2857728"/>
              <a:ext cx="252000" cy="176705"/>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58" name="下矢印 59">
              <a:extLst>
                <a:ext uri="{FF2B5EF4-FFF2-40B4-BE49-F238E27FC236}">
                  <a16:creationId xmlns:a16="http://schemas.microsoft.com/office/drawing/2014/main" id="{CBA1DC5C-DC33-40B2-ACC1-5B11E0807210}"/>
                </a:ext>
              </a:extLst>
            </p:cNvPr>
            <p:cNvSpPr/>
            <p:nvPr/>
          </p:nvSpPr>
          <p:spPr>
            <a:xfrm>
              <a:off x="990013" y="3478737"/>
              <a:ext cx="252000" cy="176705"/>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59" name="角丸四角形 60">
              <a:extLst>
                <a:ext uri="{FF2B5EF4-FFF2-40B4-BE49-F238E27FC236}">
                  <a16:creationId xmlns:a16="http://schemas.microsoft.com/office/drawing/2014/main" id="{5F266CC0-127A-4CE8-A14C-C415E47621AF}"/>
                </a:ext>
              </a:extLst>
            </p:cNvPr>
            <p:cNvSpPr/>
            <p:nvPr/>
          </p:nvSpPr>
          <p:spPr>
            <a:xfrm>
              <a:off x="603012" y="2316240"/>
              <a:ext cx="1026001" cy="216000"/>
            </a:xfrm>
            <a:prstGeom prst="roundRect">
              <a:avLst/>
            </a:prstGeom>
            <a:ln/>
          </p:spPr>
          <p:style>
            <a:lnRef idx="2">
              <a:schemeClr val="accent2"/>
            </a:lnRef>
            <a:fillRef idx="1">
              <a:schemeClr val="lt1"/>
            </a:fillRef>
            <a:effectRef idx="0">
              <a:schemeClr val="accent2"/>
            </a:effectRef>
            <a:fontRef idx="minor">
              <a:schemeClr val="dk1"/>
            </a:fontRef>
          </p:style>
          <p:txBody>
            <a:bodyPr lIns="0" rIns="0" rtlCol="0" anchor="t"/>
            <a:lstStyle/>
            <a:p>
              <a:pPr marL="0" marR="0" lvl="0" indent="-266700" algn="ctr" defTabSz="914400" rtl="0" eaLnBrk="1" fontAlgn="auto" latinLnBrk="0" hangingPunct="1">
                <a:lnSpc>
                  <a:spcPct val="100000"/>
                </a:lnSpc>
                <a:spcBef>
                  <a:spcPts val="0"/>
                </a:spcBef>
                <a:spcAft>
                  <a:spcPts val="0"/>
                </a:spcAft>
                <a:buClrTx/>
                <a:buSzTx/>
                <a:buFontTx/>
                <a:buNone/>
                <a:tabLst/>
                <a:defRPr/>
              </a:pPr>
              <a:r>
                <a:rPr lang="ja-JP" altLang="en-US" sz="1000" dirty="0">
                  <a:solidFill>
                    <a:prstClr val="black"/>
                  </a:solidFill>
                  <a:latin typeface="メイリオ" panose="020B0604030504040204" pitchFamily="50" charset="-128"/>
                  <a:ea typeface="メイリオ" panose="020B0604030504040204" pitchFamily="50" charset="-128"/>
                </a:rPr>
                <a:t>製品</a:t>
              </a:r>
              <a:r>
                <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情報</a:t>
              </a:r>
              <a:r>
                <a:rPr lang="ja-JP" altLang="en-US" sz="1000" dirty="0">
                  <a:solidFill>
                    <a:prstClr val="black"/>
                  </a:solidFill>
                  <a:latin typeface="メイリオ" panose="020B0604030504040204" pitchFamily="50" charset="-128"/>
                  <a:ea typeface="メイリオ" panose="020B0604030504040204" pitchFamily="50" charset="-128"/>
                </a:rPr>
                <a:t>登録</a:t>
              </a: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60" name="正方形/長方形 59">
              <a:extLst>
                <a:ext uri="{FF2B5EF4-FFF2-40B4-BE49-F238E27FC236}">
                  <a16:creationId xmlns:a16="http://schemas.microsoft.com/office/drawing/2014/main" id="{6EAF84C1-C8F6-4540-BE4D-D9E5469B334C}"/>
                </a:ext>
              </a:extLst>
            </p:cNvPr>
            <p:cNvSpPr/>
            <p:nvPr/>
          </p:nvSpPr>
          <p:spPr>
            <a:xfrm>
              <a:off x="213756" y="5398622"/>
              <a:ext cx="1800000" cy="252000"/>
            </a:xfrm>
            <a:prstGeom prst="rect">
              <a:avLst/>
            </a:prstGeom>
            <a:ln/>
          </p:spPr>
          <p:style>
            <a:lnRef idx="1">
              <a:schemeClr val="accent3"/>
            </a:lnRef>
            <a:fillRef idx="2">
              <a:schemeClr val="accent3"/>
            </a:fillRef>
            <a:effectRef idx="1">
              <a:schemeClr val="accent3"/>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データファイル</a:t>
              </a:r>
              <a:r>
                <a:rPr lang="ja-JP" altLang="en-US" sz="1000" dirty="0">
                  <a:solidFill>
                    <a:prstClr val="black"/>
                  </a:solidFill>
                  <a:latin typeface="メイリオ" panose="020B0604030504040204" pitchFamily="50" charset="-128"/>
                  <a:ea typeface="メイリオ" panose="020B0604030504040204" pitchFamily="50" charset="-128"/>
                </a:rPr>
                <a:t>インポート</a:t>
              </a: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61" name="下矢印 54">
              <a:extLst>
                <a:ext uri="{FF2B5EF4-FFF2-40B4-BE49-F238E27FC236}">
                  <a16:creationId xmlns:a16="http://schemas.microsoft.com/office/drawing/2014/main" id="{AA1CB53D-DEDC-4011-8EDB-EDAE3D21D339}"/>
                </a:ext>
              </a:extLst>
            </p:cNvPr>
            <p:cNvSpPr/>
            <p:nvPr/>
          </p:nvSpPr>
          <p:spPr>
            <a:xfrm>
              <a:off x="994140" y="5197764"/>
              <a:ext cx="252000" cy="176705"/>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grpSp>
      <p:pic>
        <p:nvPicPr>
          <p:cNvPr id="4" name="図 3">
            <a:extLst>
              <a:ext uri="{FF2B5EF4-FFF2-40B4-BE49-F238E27FC236}">
                <a16:creationId xmlns:a16="http://schemas.microsoft.com/office/drawing/2014/main" id="{2CB25793-F860-86D2-F138-2165DD6D9A34}"/>
              </a:ext>
            </a:extLst>
          </p:cNvPr>
          <p:cNvPicPr>
            <a:picLocks noChangeAspect="1"/>
          </p:cNvPicPr>
          <p:nvPr/>
        </p:nvPicPr>
        <p:blipFill>
          <a:blip r:embed="rId3"/>
          <a:stretch>
            <a:fillRect/>
          </a:stretch>
        </p:blipFill>
        <p:spPr>
          <a:xfrm>
            <a:off x="4946649" y="3821937"/>
            <a:ext cx="608253" cy="141801"/>
          </a:xfrm>
          <a:prstGeom prst="rect">
            <a:avLst/>
          </a:prstGeom>
        </p:spPr>
      </p:pic>
      <p:sp>
        <p:nvSpPr>
          <p:cNvPr id="5" name="テキスト ボックス 447">
            <a:extLst>
              <a:ext uri="{FF2B5EF4-FFF2-40B4-BE49-F238E27FC236}">
                <a16:creationId xmlns:a16="http://schemas.microsoft.com/office/drawing/2014/main" id="{FB3E7033-4267-F929-2EA5-EEB78E7F4276}"/>
              </a:ext>
            </a:extLst>
          </p:cNvPr>
          <p:cNvSpPr txBox="1"/>
          <p:nvPr/>
        </p:nvSpPr>
        <p:spPr>
          <a:xfrm>
            <a:off x="3001693" y="3428799"/>
            <a:ext cx="1209675" cy="173990"/>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p>
            <a:pPr marR="66675"/>
            <a:r>
              <a:rPr lang="ja-JP" sz="500" kern="100" dirty="0">
                <a:effectLst/>
                <a:ea typeface="ＭＳ 明朝" panose="02020609040205080304" pitchFamily="17" charset="-128"/>
                <a:cs typeface="Arial" panose="020B0604020202020204" pitchFamily="34" charset="0"/>
              </a:rPr>
              <a:t>検索結果：</a:t>
            </a:r>
            <a:r>
              <a:rPr lang="en-US" sz="500" kern="100" dirty="0">
                <a:effectLst/>
                <a:ea typeface="ＭＳ 明朝" panose="02020609040205080304" pitchFamily="17" charset="-128"/>
                <a:cs typeface="Arial" panose="020B0604020202020204" pitchFamily="34" charset="0"/>
              </a:rPr>
              <a:t>10</a:t>
            </a:r>
            <a:r>
              <a:rPr lang="ja-JP" sz="500" kern="100" dirty="0">
                <a:effectLst/>
                <a:ea typeface="ＭＳ 明朝" panose="02020609040205080304" pitchFamily="17" charset="-128"/>
                <a:cs typeface="Arial" panose="020B0604020202020204" pitchFamily="34" charset="0"/>
              </a:rPr>
              <a:t>件中</a:t>
            </a:r>
            <a:r>
              <a:rPr lang="ja-JP" sz="500" kern="100" dirty="0">
                <a:effectLst/>
                <a:latin typeface="Meiryo UI" panose="020B0604030504040204" pitchFamily="50" charset="-128"/>
                <a:ea typeface="Century" panose="02040604050505020304" pitchFamily="18" charset="0"/>
                <a:cs typeface="Arial" panose="020B0604020202020204" pitchFamily="34" charset="0"/>
              </a:rPr>
              <a:t> </a:t>
            </a:r>
            <a:r>
              <a:rPr lang="en-US" sz="500" kern="100" dirty="0">
                <a:effectLst/>
                <a:ea typeface="ＭＳ 明朝" panose="02020609040205080304" pitchFamily="17" charset="-128"/>
                <a:cs typeface="Arial" panose="020B0604020202020204" pitchFamily="34" charset="0"/>
              </a:rPr>
              <a:t>1-10</a:t>
            </a:r>
            <a:r>
              <a:rPr lang="ja-JP" sz="500" kern="100" dirty="0">
                <a:effectLst/>
                <a:ea typeface="ＭＳ 明朝" panose="02020609040205080304" pitchFamily="17" charset="-128"/>
                <a:cs typeface="Arial" panose="020B0604020202020204" pitchFamily="34" charset="0"/>
              </a:rPr>
              <a:t>件を表示</a:t>
            </a:r>
            <a:endParaRPr lang="ja-JP" sz="1050" kern="100" dirty="0">
              <a:effectLst/>
              <a:latin typeface="Meiryo UI" panose="020B0604030504040204" pitchFamily="50" charset="-128"/>
              <a:ea typeface="Meiryo UI" panose="020B0604030504040204" pitchFamily="50" charset="-128"/>
              <a:cs typeface="Meiryo UI" panose="020B0604030504040204" pitchFamily="50" charset="-128"/>
            </a:endParaRPr>
          </a:p>
        </p:txBody>
      </p:sp>
      <p:sp>
        <p:nvSpPr>
          <p:cNvPr id="7" name="テキスト ボックス 448">
            <a:extLst>
              <a:ext uri="{FF2B5EF4-FFF2-40B4-BE49-F238E27FC236}">
                <a16:creationId xmlns:a16="http://schemas.microsoft.com/office/drawing/2014/main" id="{FCF85201-6C31-2541-2B65-AEA35B828B3F}"/>
              </a:ext>
            </a:extLst>
          </p:cNvPr>
          <p:cNvSpPr txBox="1"/>
          <p:nvPr/>
        </p:nvSpPr>
        <p:spPr>
          <a:xfrm>
            <a:off x="4152948" y="3433879"/>
            <a:ext cx="554990" cy="173990"/>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p>
            <a:pPr marR="66675"/>
            <a:r>
              <a:rPr lang="en-US" sz="500" kern="100" dirty="0">
                <a:effectLst/>
                <a:ea typeface="ＭＳ 明朝" panose="02020609040205080304" pitchFamily="17" charset="-128"/>
                <a:cs typeface="Arial" panose="020B0604020202020204" pitchFamily="34" charset="0"/>
              </a:rPr>
              <a:t>0</a:t>
            </a:r>
            <a:r>
              <a:rPr lang="ja-JP" sz="500" kern="100" dirty="0">
                <a:effectLst/>
                <a:ea typeface="ＭＳ 明朝" panose="02020609040205080304" pitchFamily="17" charset="-128"/>
                <a:cs typeface="Arial" panose="020B0604020202020204" pitchFamily="34" charset="0"/>
              </a:rPr>
              <a:t>件選択中</a:t>
            </a:r>
            <a:endParaRPr lang="ja-JP" sz="1050" kern="100" dirty="0">
              <a:effectLst/>
              <a:latin typeface="Meiryo UI" panose="020B0604030504040204" pitchFamily="50" charset="-128"/>
              <a:ea typeface="Meiryo UI" panose="020B0604030504040204" pitchFamily="50" charset="-128"/>
              <a:cs typeface="Meiryo UI" panose="020B0604030504040204" pitchFamily="50" charset="-128"/>
            </a:endParaRPr>
          </a:p>
        </p:txBody>
      </p:sp>
    </p:spTree>
    <p:extLst>
      <p:ext uri="{BB962C8B-B14F-4D97-AF65-F5344CB8AC3E}">
        <p14:creationId xmlns:p14="http://schemas.microsoft.com/office/powerpoint/2010/main" val="22527602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5"/>
          <p:cNvSpPr>
            <a:spLocks noGrp="1"/>
          </p:cNvSpPr>
          <p:nvPr>
            <p:ph idx="1"/>
          </p:nvPr>
        </p:nvSpPr>
        <p:spPr>
          <a:xfrm>
            <a:off x="438150" y="908719"/>
            <a:ext cx="8526338" cy="1088645"/>
          </a:xfrm>
        </p:spPr>
        <p:txBody>
          <a:bodyPr>
            <a:noAutofit/>
          </a:bodyPr>
          <a:lstStyle/>
          <a:p>
            <a:pPr marL="0" lvl="0" indent="0">
              <a:buNone/>
            </a:pPr>
            <a:r>
              <a:rPr lang="en-US" altLang="ja-JP" sz="1200" dirty="0"/>
              <a:t>【</a:t>
            </a:r>
            <a:r>
              <a:rPr lang="ja-JP" altLang="ja-JP" sz="1200" dirty="0"/>
              <a:t>表示情報</a:t>
            </a:r>
            <a:r>
              <a:rPr lang="en-US" altLang="ja-JP" sz="1200" dirty="0"/>
              <a:t>(</a:t>
            </a:r>
            <a:r>
              <a:rPr lang="ja-JP" altLang="en-US" sz="1200" dirty="0"/>
              <a:t>「仕様から探す」の内容</a:t>
            </a:r>
            <a:r>
              <a:rPr lang="en-US" altLang="ja-JP" sz="1200" dirty="0"/>
              <a:t>)</a:t>
            </a:r>
            <a:r>
              <a:rPr lang="ja-JP" altLang="ja-JP" sz="1200" dirty="0"/>
              <a:t>の編集をする場合</a:t>
            </a:r>
            <a:r>
              <a:rPr lang="en-US" altLang="ja-JP" sz="1200" dirty="0"/>
              <a:t>】</a:t>
            </a:r>
          </a:p>
          <a:p>
            <a:pPr lvl="0">
              <a:buFont typeface="Wingdings" panose="05000000000000000000" pitchFamily="2" charset="2"/>
              <a:buChar char="l"/>
            </a:pPr>
            <a:r>
              <a:rPr lang="ja-JP" altLang="en-US" sz="1200" dirty="0"/>
              <a:t>「製品仕様分類表示情報」データファイルをエクスポートします。</a:t>
            </a:r>
            <a:endParaRPr lang="en-US" altLang="ja-JP" sz="1200" dirty="0"/>
          </a:p>
          <a:p>
            <a:pPr marL="0" lvl="0" indent="0">
              <a:buNone/>
            </a:pPr>
            <a:r>
              <a:rPr lang="ja-JP" altLang="en-US" sz="1200" dirty="0"/>
              <a:t>　①「製品表示情報一覧」画面で、 「一覧の表示情報をエクスポート」ボタンをクリックして</a:t>
            </a:r>
            <a:br>
              <a:rPr lang="en-US" altLang="ja-JP" sz="1200" dirty="0"/>
            </a:br>
            <a:r>
              <a:rPr lang="ja-JP" altLang="en-US" sz="1200" dirty="0"/>
              <a:t>　　「製品仕様分類表示情報」データファイルを取得します。</a:t>
            </a:r>
            <a:endParaRPr lang="ja-JP" altLang="ja-JP" sz="1200" dirty="0"/>
          </a:p>
        </p:txBody>
      </p:sp>
      <p:grpSp>
        <p:nvGrpSpPr>
          <p:cNvPr id="3" name="グループ化 2">
            <a:extLst>
              <a:ext uri="{FF2B5EF4-FFF2-40B4-BE49-F238E27FC236}">
                <a16:creationId xmlns:a16="http://schemas.microsoft.com/office/drawing/2014/main" id="{C253E6A9-95FE-4A46-846E-326D5BFA23CB}"/>
              </a:ext>
            </a:extLst>
          </p:cNvPr>
          <p:cNvGrpSpPr/>
          <p:nvPr/>
        </p:nvGrpSpPr>
        <p:grpSpPr>
          <a:xfrm>
            <a:off x="3593803" y="2075656"/>
            <a:ext cx="4970094" cy="4590782"/>
            <a:chOff x="3593803" y="1857288"/>
            <a:chExt cx="4970094" cy="4590782"/>
          </a:xfrm>
        </p:grpSpPr>
        <p:pic>
          <p:nvPicPr>
            <p:cNvPr id="26" name="図 25">
              <a:extLst>
                <a:ext uri="{FF2B5EF4-FFF2-40B4-BE49-F238E27FC236}">
                  <a16:creationId xmlns:a16="http://schemas.microsoft.com/office/drawing/2014/main" id="{A0B818A7-C512-42EE-9DEC-39D0D6108DA6}"/>
                </a:ext>
              </a:extLst>
            </p:cNvPr>
            <p:cNvPicPr>
              <a:picLocks noChangeAspect="1"/>
            </p:cNvPicPr>
            <p:nvPr/>
          </p:nvPicPr>
          <p:blipFill>
            <a:blip r:embed="rId2"/>
            <a:stretch>
              <a:fillRect/>
            </a:stretch>
          </p:blipFill>
          <p:spPr>
            <a:xfrm>
              <a:off x="3593803" y="1857288"/>
              <a:ext cx="4970094" cy="4590782"/>
            </a:xfrm>
            <a:prstGeom prst="rect">
              <a:avLst/>
            </a:prstGeom>
            <a:ln>
              <a:solidFill>
                <a:schemeClr val="bg1">
                  <a:lumMod val="75000"/>
                </a:schemeClr>
              </a:solidFill>
            </a:ln>
          </p:spPr>
        </p:pic>
        <p:sp>
          <p:nvSpPr>
            <p:cNvPr id="24" name="角丸四角形 23"/>
            <p:cNvSpPr/>
            <p:nvPr/>
          </p:nvSpPr>
          <p:spPr>
            <a:xfrm>
              <a:off x="4682269" y="3522714"/>
              <a:ext cx="1289906" cy="320565"/>
            </a:xfrm>
            <a:prstGeom prst="roundRect">
              <a:avLst>
                <a:gd name="adj" fmla="val 6111"/>
              </a:avLst>
            </a:prstGeom>
            <a:noFill/>
            <a:ln w="28575">
              <a:solidFill>
                <a:srgbClr val="FF0000"/>
              </a:solidFill>
            </a:ln>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grpSp>
      <p:sp>
        <p:nvSpPr>
          <p:cNvPr id="23" name="タイトル 1">
            <a:extLst>
              <a:ext uri="{FF2B5EF4-FFF2-40B4-BE49-F238E27FC236}">
                <a16:creationId xmlns:a16="http://schemas.microsoft.com/office/drawing/2014/main" id="{E4994377-ED37-426D-BE00-FB07BB0B1E48}"/>
              </a:ext>
            </a:extLst>
          </p:cNvPr>
          <p:cNvSpPr txBox="1">
            <a:spLocks/>
          </p:cNvSpPr>
          <p:nvPr/>
        </p:nvSpPr>
        <p:spPr>
          <a:xfrm>
            <a:off x="1567888" y="274638"/>
            <a:ext cx="7475262" cy="490066"/>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kumimoji="1" sz="3200" b="1"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pPr algn="l"/>
            <a:r>
              <a:rPr kumimoji="1" lang="en-US" altLang="ja-JP" sz="1800" dirty="0">
                <a:latin typeface="メイリオ" panose="020B0604030504040204" pitchFamily="50" charset="-128"/>
                <a:ea typeface="メイリオ" panose="020B0604030504040204" pitchFamily="50" charset="-128"/>
              </a:rPr>
              <a:t>2.7.1.2 </a:t>
            </a:r>
            <a:r>
              <a:rPr kumimoji="1" lang="ja-JP" altLang="en-US" sz="1800" dirty="0">
                <a:latin typeface="メイリオ" panose="020B0604030504040204" pitchFamily="50" charset="-128"/>
                <a:ea typeface="メイリオ" panose="020B0604030504040204" pitchFamily="50" charset="-128"/>
              </a:rPr>
              <a:t>製品情報登録　データファイルエクスポート</a:t>
            </a:r>
            <a:endParaRPr lang="ja-JP" altLang="en-US" sz="900" dirty="0"/>
          </a:p>
        </p:txBody>
      </p:sp>
      <p:sp>
        <p:nvSpPr>
          <p:cNvPr id="2" name="スライド番号プレースホルダー 1">
            <a:extLst>
              <a:ext uri="{FF2B5EF4-FFF2-40B4-BE49-F238E27FC236}">
                <a16:creationId xmlns:a16="http://schemas.microsoft.com/office/drawing/2014/main" id="{97025061-64E5-4B8E-BFF6-4C029BA36B92}"/>
              </a:ext>
            </a:extLst>
          </p:cNvPr>
          <p:cNvSpPr>
            <a:spLocks noGrp="1"/>
          </p:cNvSpPr>
          <p:nvPr>
            <p:ph type="sldNum" sz="quarter" idx="12"/>
          </p:nvPr>
        </p:nvSpPr>
        <p:spPr/>
        <p:txBody>
          <a:bodyPr/>
          <a:lstStyle/>
          <a:p>
            <a:fld id="{AAEC5578-235D-485F-9B50-9803794400B3}" type="slidenum">
              <a:rPr lang="ja-JP" altLang="en-US" smtClean="0"/>
              <a:pPr/>
              <a:t>21</a:t>
            </a:fld>
            <a:endParaRPr lang="ja-JP" altLang="en-US" dirty="0"/>
          </a:p>
        </p:txBody>
      </p:sp>
      <p:grpSp>
        <p:nvGrpSpPr>
          <p:cNvPr id="27" name="グループ化 26">
            <a:extLst>
              <a:ext uri="{FF2B5EF4-FFF2-40B4-BE49-F238E27FC236}">
                <a16:creationId xmlns:a16="http://schemas.microsoft.com/office/drawing/2014/main" id="{8E344521-07A0-411B-AE12-F30421CE5677}"/>
              </a:ext>
            </a:extLst>
          </p:cNvPr>
          <p:cNvGrpSpPr/>
          <p:nvPr/>
        </p:nvGrpSpPr>
        <p:grpSpPr>
          <a:xfrm>
            <a:off x="114300" y="2316240"/>
            <a:ext cx="2011680" cy="4468521"/>
            <a:chOff x="114300" y="2316240"/>
            <a:chExt cx="2011680" cy="4468521"/>
          </a:xfrm>
        </p:grpSpPr>
        <p:sp>
          <p:nvSpPr>
            <p:cNvPr id="43" name="角丸四角形 39">
              <a:extLst>
                <a:ext uri="{FF2B5EF4-FFF2-40B4-BE49-F238E27FC236}">
                  <a16:creationId xmlns:a16="http://schemas.microsoft.com/office/drawing/2014/main" id="{37972555-4DD9-46A1-8F60-E1B64C25F285}"/>
                </a:ext>
              </a:extLst>
            </p:cNvPr>
            <p:cNvSpPr/>
            <p:nvPr/>
          </p:nvSpPr>
          <p:spPr>
            <a:xfrm>
              <a:off x="114300" y="2433450"/>
              <a:ext cx="2011680" cy="3264211"/>
            </a:xfrm>
            <a:prstGeom prst="roundRect">
              <a:avLst>
                <a:gd name="adj" fmla="val 8069"/>
              </a:avLst>
            </a:prstGeom>
            <a:noFill/>
            <a:ln w="9525">
              <a:solidFill>
                <a:srgbClr val="C00000"/>
              </a:solidFill>
              <a:prstDash val="sysDash"/>
            </a:ln>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44" name="下矢印 40">
              <a:extLst>
                <a:ext uri="{FF2B5EF4-FFF2-40B4-BE49-F238E27FC236}">
                  <a16:creationId xmlns:a16="http://schemas.microsoft.com/office/drawing/2014/main" id="{AC9DC7CB-EE1C-4CAC-B1D2-E2A659709391}"/>
                </a:ext>
              </a:extLst>
            </p:cNvPr>
            <p:cNvSpPr/>
            <p:nvPr/>
          </p:nvSpPr>
          <p:spPr>
            <a:xfrm>
              <a:off x="991888" y="5726236"/>
              <a:ext cx="252000" cy="216000"/>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45" name="下矢印 41">
              <a:extLst>
                <a:ext uri="{FF2B5EF4-FFF2-40B4-BE49-F238E27FC236}">
                  <a16:creationId xmlns:a16="http://schemas.microsoft.com/office/drawing/2014/main" id="{3D3F3D55-7186-4520-8FB0-991581A5A566}"/>
                </a:ext>
              </a:extLst>
            </p:cNvPr>
            <p:cNvSpPr/>
            <p:nvPr/>
          </p:nvSpPr>
          <p:spPr>
            <a:xfrm>
              <a:off x="991888" y="6262818"/>
              <a:ext cx="252000" cy="216000"/>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46" name="角丸四角形 42">
              <a:extLst>
                <a:ext uri="{FF2B5EF4-FFF2-40B4-BE49-F238E27FC236}">
                  <a16:creationId xmlns:a16="http://schemas.microsoft.com/office/drawing/2014/main" id="{5D54C444-6041-490D-AB66-A4D9714FD226}"/>
                </a:ext>
              </a:extLst>
            </p:cNvPr>
            <p:cNvSpPr/>
            <p:nvPr/>
          </p:nvSpPr>
          <p:spPr>
            <a:xfrm>
              <a:off x="667888" y="6518361"/>
              <a:ext cx="900000" cy="266400"/>
            </a:xfrm>
            <a:prstGeom prst="roundRect">
              <a:avLst/>
            </a:prstGeom>
            <a:ln>
              <a:solidFill>
                <a:srgbClr val="00B050"/>
              </a:solidFill>
            </a:ln>
          </p:spPr>
          <p:style>
            <a:lnRef idx="2">
              <a:schemeClr val="accent1"/>
            </a:lnRef>
            <a:fillRef idx="1">
              <a:schemeClr val="lt1"/>
            </a:fillRef>
            <a:effectRef idx="0">
              <a:schemeClr val="accent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承認・公開</a:t>
              </a:r>
            </a:p>
          </p:txBody>
        </p:sp>
        <p:sp>
          <p:nvSpPr>
            <p:cNvPr id="47" name="角丸四角形 43">
              <a:extLst>
                <a:ext uri="{FF2B5EF4-FFF2-40B4-BE49-F238E27FC236}">
                  <a16:creationId xmlns:a16="http://schemas.microsoft.com/office/drawing/2014/main" id="{0ADD3DFA-9D19-40B6-B31E-204D1411DCDF}"/>
                </a:ext>
              </a:extLst>
            </p:cNvPr>
            <p:cNvSpPr/>
            <p:nvPr/>
          </p:nvSpPr>
          <p:spPr>
            <a:xfrm>
              <a:off x="675190" y="5977132"/>
              <a:ext cx="900000" cy="266400"/>
            </a:xfrm>
            <a:prstGeom prst="roundRect">
              <a:avLst/>
            </a:prstGeom>
            <a:ln/>
          </p:spPr>
          <p:style>
            <a:lnRef idx="2">
              <a:schemeClr val="accent1"/>
            </a:lnRef>
            <a:fillRef idx="1">
              <a:schemeClr val="lt1"/>
            </a:fillRef>
            <a:effectRef idx="0">
              <a:schemeClr val="accent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申請</a:t>
              </a:r>
            </a:p>
          </p:txBody>
        </p:sp>
        <p:sp>
          <p:nvSpPr>
            <p:cNvPr id="48" name="下矢印 51">
              <a:extLst>
                <a:ext uri="{FF2B5EF4-FFF2-40B4-BE49-F238E27FC236}">
                  <a16:creationId xmlns:a16="http://schemas.microsoft.com/office/drawing/2014/main" id="{67835567-82C5-480F-B866-E068D569D4ED}"/>
                </a:ext>
              </a:extLst>
            </p:cNvPr>
            <p:cNvSpPr/>
            <p:nvPr/>
          </p:nvSpPr>
          <p:spPr>
            <a:xfrm>
              <a:off x="990013" y="4099746"/>
              <a:ext cx="252000" cy="176705"/>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49" name="正方形/長方形 48">
              <a:extLst>
                <a:ext uri="{FF2B5EF4-FFF2-40B4-BE49-F238E27FC236}">
                  <a16:creationId xmlns:a16="http://schemas.microsoft.com/office/drawing/2014/main" id="{14710FAE-5709-4832-9BAD-9493B49F01FB}"/>
                </a:ext>
              </a:extLst>
            </p:cNvPr>
            <p:cNvSpPr/>
            <p:nvPr/>
          </p:nvSpPr>
          <p:spPr>
            <a:xfrm>
              <a:off x="216013" y="4300603"/>
              <a:ext cx="1800000" cy="396000"/>
            </a:xfrm>
            <a:prstGeom prst="rect">
              <a:avLst/>
            </a:prstGeom>
            <a:ln/>
          </p:spPr>
          <p:style>
            <a:lnRef idx="1">
              <a:schemeClr val="accent6"/>
            </a:lnRef>
            <a:fillRef idx="2">
              <a:schemeClr val="accent6"/>
            </a:fillRef>
            <a:effectRef idx="1">
              <a:schemeClr val="accent6"/>
            </a:effectRef>
            <a:fontRef idx="minor">
              <a:schemeClr val="dk1"/>
            </a:fontRef>
          </p:style>
          <p:txBody>
            <a:bodyPr lIns="0" rIns="0" rtlCol="0" anchor="ctr"/>
            <a:lstStyle/>
            <a:p>
              <a:pPr indent="-266700" algn="ctr"/>
              <a:endParaRPr lang="en-US" altLang="ja-JP" sz="1000" dirty="0">
                <a:solidFill>
                  <a:prstClr val="black"/>
                </a:solidFill>
                <a:latin typeface="メイリオ" panose="020B0604030504040204" pitchFamily="50" charset="-128"/>
                <a:ea typeface="メイリオ" panose="020B0604030504040204" pitchFamily="50" charset="-128"/>
              </a:endParaRPr>
            </a:p>
            <a:p>
              <a:pPr indent="-266700" algn="ctr"/>
              <a:r>
                <a:rPr lang="ja-JP" altLang="en-US" sz="1000" dirty="0">
                  <a:solidFill>
                    <a:prstClr val="black"/>
                  </a:solidFill>
                  <a:latin typeface="メイリオ" panose="020B0604030504040204" pitchFamily="50" charset="-128"/>
                  <a:ea typeface="メイリオ" panose="020B0604030504040204" pitchFamily="50" charset="-128"/>
                </a:rPr>
                <a:t>製品表示情報一覧で検索／</a:t>
              </a:r>
              <a:br>
                <a:rPr lang="en-US" altLang="ja-JP" sz="1000" dirty="0">
                  <a:solidFill>
                    <a:prstClr val="black"/>
                  </a:solidFill>
                  <a:latin typeface="メイリオ" panose="020B0604030504040204" pitchFamily="50" charset="-128"/>
                  <a:ea typeface="メイリオ" panose="020B0604030504040204" pitchFamily="50" charset="-128"/>
                </a:rPr>
              </a:br>
              <a:r>
                <a:rPr lang="ja-JP" altLang="en-US" sz="1000" dirty="0">
                  <a:solidFill>
                    <a:prstClr val="black"/>
                  </a:solidFill>
                  <a:latin typeface="メイリオ" panose="020B0604030504040204" pitchFamily="50" charset="-128"/>
                  <a:ea typeface="メイリオ" panose="020B0604030504040204" pitchFamily="50" charset="-128"/>
                </a:rPr>
                <a:t>データファイルエクスポート</a:t>
              </a:r>
            </a:p>
            <a:p>
              <a:pPr indent="-266700" algn="ctr"/>
              <a:endParaRPr lang="ja-JP" altLang="en-US" sz="1000" dirty="0">
                <a:solidFill>
                  <a:prstClr val="black"/>
                </a:solidFill>
                <a:latin typeface="メイリオ" panose="020B0604030504040204" pitchFamily="50" charset="-128"/>
                <a:ea typeface="メイリオ" panose="020B0604030504040204" pitchFamily="50" charset="-128"/>
              </a:endParaRPr>
            </a:p>
          </p:txBody>
        </p:sp>
        <p:sp>
          <p:nvSpPr>
            <p:cNvPr id="50" name="正方形/長方形 49">
              <a:extLst>
                <a:ext uri="{FF2B5EF4-FFF2-40B4-BE49-F238E27FC236}">
                  <a16:creationId xmlns:a16="http://schemas.microsoft.com/office/drawing/2014/main" id="{565D92B8-3B22-4AD7-825C-DEE479E48ED5}"/>
                </a:ext>
              </a:extLst>
            </p:cNvPr>
            <p:cNvSpPr/>
            <p:nvPr/>
          </p:nvSpPr>
          <p:spPr>
            <a:xfrm>
              <a:off x="216013" y="4921612"/>
              <a:ext cx="1800000" cy="252000"/>
            </a:xfrm>
            <a:prstGeom prst="rect">
              <a:avLst/>
            </a:prstGeom>
            <a:ln/>
          </p:spPr>
          <p:style>
            <a:lnRef idx="1">
              <a:schemeClr val="accent3"/>
            </a:lnRef>
            <a:fillRef idx="2">
              <a:schemeClr val="accent3"/>
            </a:fillRef>
            <a:effectRef idx="1">
              <a:schemeClr val="accent3"/>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データファイル</a:t>
              </a:r>
              <a:r>
                <a:rPr kumimoji="1" lang="en-US" altLang="ja-JP"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Excel</a:t>
              </a:r>
              <a:r>
                <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編集</a:t>
              </a:r>
            </a:p>
          </p:txBody>
        </p:sp>
        <p:sp>
          <p:nvSpPr>
            <p:cNvPr id="51" name="下矢印 54">
              <a:extLst>
                <a:ext uri="{FF2B5EF4-FFF2-40B4-BE49-F238E27FC236}">
                  <a16:creationId xmlns:a16="http://schemas.microsoft.com/office/drawing/2014/main" id="{FCCB2AC1-30D7-4E89-8A63-57898202C3EC}"/>
                </a:ext>
              </a:extLst>
            </p:cNvPr>
            <p:cNvSpPr/>
            <p:nvPr/>
          </p:nvSpPr>
          <p:spPr>
            <a:xfrm>
              <a:off x="990013" y="4720755"/>
              <a:ext cx="252000" cy="176705"/>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52" name="正方形/長方形 51">
              <a:extLst>
                <a:ext uri="{FF2B5EF4-FFF2-40B4-BE49-F238E27FC236}">
                  <a16:creationId xmlns:a16="http://schemas.microsoft.com/office/drawing/2014/main" id="{E765A38A-A12A-4808-853F-CA356BF6173E}"/>
                </a:ext>
              </a:extLst>
            </p:cNvPr>
            <p:cNvSpPr/>
            <p:nvPr/>
          </p:nvSpPr>
          <p:spPr>
            <a:xfrm>
              <a:off x="216013" y="2581576"/>
              <a:ext cx="1800000" cy="252000"/>
            </a:xfrm>
            <a:prstGeom prst="rect">
              <a:avLst/>
            </a:prstGeom>
            <a:ln/>
          </p:spPr>
          <p:style>
            <a:lnRef idx="1">
              <a:schemeClr val="accent3"/>
            </a:lnRef>
            <a:fillRef idx="2">
              <a:schemeClr val="accent3"/>
            </a:fillRef>
            <a:effectRef idx="1">
              <a:schemeClr val="accent3"/>
            </a:effectRef>
            <a:fontRef idx="minor">
              <a:schemeClr val="dk1"/>
            </a:fontRef>
          </p:style>
          <p:txBody>
            <a:bodyPr lIns="0" rIns="0" rtlCol="0" anchor="ctr"/>
            <a:lstStyle/>
            <a:p>
              <a:pPr indent="-266700" algn="ctr"/>
              <a:r>
                <a:rPr lang="ja-JP" altLang="en-US" sz="1000" dirty="0">
                  <a:solidFill>
                    <a:prstClr val="black"/>
                  </a:solidFill>
                  <a:latin typeface="メイリオ" panose="020B0604030504040204" pitchFamily="50" charset="-128"/>
                  <a:ea typeface="メイリオ" panose="020B0604030504040204" pitchFamily="50" charset="-128"/>
                </a:rPr>
                <a:t>メニュー選択</a:t>
              </a:r>
            </a:p>
          </p:txBody>
        </p:sp>
        <p:sp>
          <p:nvSpPr>
            <p:cNvPr id="53" name="正方形/長方形 52">
              <a:extLst>
                <a:ext uri="{FF2B5EF4-FFF2-40B4-BE49-F238E27FC236}">
                  <a16:creationId xmlns:a16="http://schemas.microsoft.com/office/drawing/2014/main" id="{393B19A4-6B48-4434-8AB7-EFC638C7973E}"/>
                </a:ext>
              </a:extLst>
            </p:cNvPr>
            <p:cNvSpPr/>
            <p:nvPr/>
          </p:nvSpPr>
          <p:spPr>
            <a:xfrm>
              <a:off x="216013" y="3058585"/>
              <a:ext cx="1800000" cy="396000"/>
            </a:xfrm>
            <a:prstGeom prst="rect">
              <a:avLst/>
            </a:prstGeom>
            <a:ln/>
          </p:spPr>
          <p:style>
            <a:lnRef idx="1">
              <a:schemeClr val="accent3"/>
            </a:lnRef>
            <a:fillRef idx="2">
              <a:schemeClr val="accent3"/>
            </a:fillRef>
            <a:effectRef idx="1">
              <a:schemeClr val="accent3"/>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en-US" altLang="ja-JP"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lvl="0" indent="-266700" algn="ctr">
                <a:defRPr/>
              </a:pPr>
              <a:r>
                <a:rPr lang="ja-JP" altLang="en-US" sz="1000" dirty="0">
                  <a:solidFill>
                    <a:prstClr val="black"/>
                  </a:solidFill>
                  <a:latin typeface="メイリオ" panose="020B0604030504040204" pitchFamily="50" charset="-128"/>
                  <a:ea typeface="メイリオ" panose="020B0604030504040204" pitchFamily="50" charset="-128"/>
                </a:rPr>
                <a:t>製品表示情報一覧で検索／</a:t>
              </a:r>
              <a:br>
                <a:rPr lang="en-US" altLang="ja-JP" sz="1000" dirty="0">
                  <a:solidFill>
                    <a:prstClr val="black"/>
                  </a:solidFill>
                  <a:latin typeface="メイリオ" panose="020B0604030504040204" pitchFamily="50" charset="-128"/>
                  <a:ea typeface="メイリオ" panose="020B0604030504040204" pitchFamily="50" charset="-128"/>
                </a:rPr>
              </a:br>
              <a:r>
                <a:rPr lang="en-US" altLang="ja-JP" sz="1000" dirty="0">
                  <a:solidFill>
                    <a:prstClr val="black"/>
                  </a:solidFill>
                  <a:latin typeface="メイリオ" panose="020B0604030504040204" pitchFamily="50" charset="-128"/>
                  <a:ea typeface="メイリオ" panose="020B0604030504040204" pitchFamily="50" charset="-128"/>
                </a:rPr>
                <a:t>PIM</a:t>
              </a:r>
              <a:r>
                <a:rPr lang="ja-JP" altLang="en-US" sz="1000" dirty="0">
                  <a:solidFill>
                    <a:prstClr val="black"/>
                  </a:solidFill>
                  <a:latin typeface="メイリオ" panose="020B0604030504040204" pitchFamily="50" charset="-128"/>
                  <a:ea typeface="メイリオ" panose="020B0604030504040204" pitchFamily="50" charset="-128"/>
                </a:rPr>
                <a:t>製品情報取得を選択</a:t>
              </a:r>
            </a:p>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54" name="正方形/長方形 53">
              <a:extLst>
                <a:ext uri="{FF2B5EF4-FFF2-40B4-BE49-F238E27FC236}">
                  <a16:creationId xmlns:a16="http://schemas.microsoft.com/office/drawing/2014/main" id="{C648CA9B-FBB8-4D2B-AD9D-9F1D5CA1F3F8}"/>
                </a:ext>
              </a:extLst>
            </p:cNvPr>
            <p:cNvSpPr/>
            <p:nvPr/>
          </p:nvSpPr>
          <p:spPr>
            <a:xfrm>
              <a:off x="216013" y="3679594"/>
              <a:ext cx="1800000" cy="396000"/>
            </a:xfrm>
            <a:prstGeom prst="rect">
              <a:avLst/>
            </a:prstGeom>
            <a:ln/>
          </p:spPr>
          <p:style>
            <a:lnRef idx="1">
              <a:schemeClr val="accent3"/>
            </a:lnRef>
            <a:fillRef idx="2">
              <a:schemeClr val="accent3"/>
            </a:fillRef>
            <a:effectRef idx="1">
              <a:schemeClr val="accent3"/>
            </a:effectRef>
            <a:fontRef idx="minor">
              <a:schemeClr val="dk1"/>
            </a:fontRef>
          </p:style>
          <p:txBody>
            <a:bodyPr lIns="0" rIns="0" rtlCol="0" anchor="ctr"/>
            <a:lstStyle/>
            <a:p>
              <a:pPr indent="-266700" algn="ctr"/>
              <a:r>
                <a:rPr lang="en-US" altLang="ja-JP" sz="1000" dirty="0">
                  <a:solidFill>
                    <a:prstClr val="black"/>
                  </a:solidFill>
                  <a:latin typeface="メイリオ" panose="020B0604030504040204" pitchFamily="50" charset="-128"/>
                  <a:ea typeface="メイリオ" panose="020B0604030504040204" pitchFamily="50" charset="-128"/>
                </a:rPr>
                <a:t>PIM</a:t>
              </a:r>
              <a:r>
                <a:rPr lang="ja-JP" altLang="en-US" sz="1000" dirty="0">
                  <a:solidFill>
                    <a:prstClr val="black"/>
                  </a:solidFill>
                  <a:latin typeface="メイリオ" panose="020B0604030504040204" pitchFamily="50" charset="-128"/>
                  <a:ea typeface="メイリオ" panose="020B0604030504040204" pitchFamily="50" charset="-128"/>
                </a:rPr>
                <a:t>製品情報取得で</a:t>
              </a:r>
              <a:br>
                <a:rPr lang="en-US" altLang="ja-JP" sz="1000" dirty="0">
                  <a:solidFill>
                    <a:prstClr val="black"/>
                  </a:solidFill>
                  <a:latin typeface="メイリオ" panose="020B0604030504040204" pitchFamily="50" charset="-128"/>
                  <a:ea typeface="メイリオ" panose="020B0604030504040204" pitchFamily="50" charset="-128"/>
                </a:rPr>
              </a:br>
              <a:r>
                <a:rPr lang="ja-JP" altLang="en-US" sz="1000" dirty="0">
                  <a:solidFill>
                    <a:prstClr val="black"/>
                  </a:solidFill>
                  <a:latin typeface="メイリオ" panose="020B0604030504040204" pitchFamily="50" charset="-128"/>
                  <a:ea typeface="メイリオ" panose="020B0604030504040204" pitchFamily="50" charset="-128"/>
                </a:rPr>
                <a:t>新製品情報を追加登録</a:t>
              </a:r>
            </a:p>
          </p:txBody>
        </p:sp>
        <p:sp>
          <p:nvSpPr>
            <p:cNvPr id="55" name="下矢印 58">
              <a:extLst>
                <a:ext uri="{FF2B5EF4-FFF2-40B4-BE49-F238E27FC236}">
                  <a16:creationId xmlns:a16="http://schemas.microsoft.com/office/drawing/2014/main" id="{89F37AC9-9A75-475B-9E17-7BBCC10469F0}"/>
                </a:ext>
              </a:extLst>
            </p:cNvPr>
            <p:cNvSpPr/>
            <p:nvPr/>
          </p:nvSpPr>
          <p:spPr>
            <a:xfrm>
              <a:off x="990013" y="2857728"/>
              <a:ext cx="252000" cy="176705"/>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56" name="下矢印 59">
              <a:extLst>
                <a:ext uri="{FF2B5EF4-FFF2-40B4-BE49-F238E27FC236}">
                  <a16:creationId xmlns:a16="http://schemas.microsoft.com/office/drawing/2014/main" id="{0B76123D-B2B9-4BC0-8204-DEB515E96C51}"/>
                </a:ext>
              </a:extLst>
            </p:cNvPr>
            <p:cNvSpPr/>
            <p:nvPr/>
          </p:nvSpPr>
          <p:spPr>
            <a:xfrm>
              <a:off x="990013" y="3478737"/>
              <a:ext cx="252000" cy="176705"/>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57" name="角丸四角形 60">
              <a:extLst>
                <a:ext uri="{FF2B5EF4-FFF2-40B4-BE49-F238E27FC236}">
                  <a16:creationId xmlns:a16="http://schemas.microsoft.com/office/drawing/2014/main" id="{708EE5FD-793C-4E01-A1F8-4A5860159A92}"/>
                </a:ext>
              </a:extLst>
            </p:cNvPr>
            <p:cNvSpPr/>
            <p:nvPr/>
          </p:nvSpPr>
          <p:spPr>
            <a:xfrm>
              <a:off x="603012" y="2316240"/>
              <a:ext cx="1026001" cy="216000"/>
            </a:xfrm>
            <a:prstGeom prst="roundRect">
              <a:avLst/>
            </a:prstGeom>
            <a:ln/>
          </p:spPr>
          <p:style>
            <a:lnRef idx="2">
              <a:schemeClr val="accent2"/>
            </a:lnRef>
            <a:fillRef idx="1">
              <a:schemeClr val="lt1"/>
            </a:fillRef>
            <a:effectRef idx="0">
              <a:schemeClr val="accent2"/>
            </a:effectRef>
            <a:fontRef idx="minor">
              <a:schemeClr val="dk1"/>
            </a:fontRef>
          </p:style>
          <p:txBody>
            <a:bodyPr lIns="0" rIns="0" rtlCol="0" anchor="t"/>
            <a:lstStyle/>
            <a:p>
              <a:pPr marL="0" marR="0" lvl="0" indent="-266700" algn="ctr" defTabSz="914400" rtl="0" eaLnBrk="1" fontAlgn="auto" latinLnBrk="0" hangingPunct="1">
                <a:lnSpc>
                  <a:spcPct val="100000"/>
                </a:lnSpc>
                <a:spcBef>
                  <a:spcPts val="0"/>
                </a:spcBef>
                <a:spcAft>
                  <a:spcPts val="0"/>
                </a:spcAft>
                <a:buClrTx/>
                <a:buSzTx/>
                <a:buFontTx/>
                <a:buNone/>
                <a:tabLst/>
                <a:defRPr/>
              </a:pPr>
              <a:r>
                <a:rPr lang="ja-JP" altLang="en-US" sz="1000" dirty="0">
                  <a:solidFill>
                    <a:prstClr val="black"/>
                  </a:solidFill>
                  <a:latin typeface="メイリオ" panose="020B0604030504040204" pitchFamily="50" charset="-128"/>
                  <a:ea typeface="メイリオ" panose="020B0604030504040204" pitchFamily="50" charset="-128"/>
                </a:rPr>
                <a:t>製品</a:t>
              </a:r>
              <a:r>
                <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情報</a:t>
              </a:r>
              <a:r>
                <a:rPr lang="ja-JP" altLang="en-US" sz="1000" dirty="0">
                  <a:solidFill>
                    <a:prstClr val="black"/>
                  </a:solidFill>
                  <a:latin typeface="メイリオ" panose="020B0604030504040204" pitchFamily="50" charset="-128"/>
                  <a:ea typeface="メイリオ" panose="020B0604030504040204" pitchFamily="50" charset="-128"/>
                </a:rPr>
                <a:t>登録</a:t>
              </a: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58" name="正方形/長方形 57">
              <a:extLst>
                <a:ext uri="{FF2B5EF4-FFF2-40B4-BE49-F238E27FC236}">
                  <a16:creationId xmlns:a16="http://schemas.microsoft.com/office/drawing/2014/main" id="{B63A1596-5212-4D3A-838B-48CFC6CA16F3}"/>
                </a:ext>
              </a:extLst>
            </p:cNvPr>
            <p:cNvSpPr/>
            <p:nvPr/>
          </p:nvSpPr>
          <p:spPr>
            <a:xfrm>
              <a:off x="213756" y="5398622"/>
              <a:ext cx="1800000" cy="252000"/>
            </a:xfrm>
            <a:prstGeom prst="rect">
              <a:avLst/>
            </a:prstGeom>
            <a:ln/>
          </p:spPr>
          <p:style>
            <a:lnRef idx="1">
              <a:schemeClr val="accent3"/>
            </a:lnRef>
            <a:fillRef idx="2">
              <a:schemeClr val="accent3"/>
            </a:fillRef>
            <a:effectRef idx="1">
              <a:schemeClr val="accent3"/>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データファイル</a:t>
              </a:r>
              <a:r>
                <a:rPr lang="ja-JP" altLang="en-US" sz="1000" dirty="0">
                  <a:solidFill>
                    <a:prstClr val="black"/>
                  </a:solidFill>
                  <a:latin typeface="メイリオ" panose="020B0604030504040204" pitchFamily="50" charset="-128"/>
                  <a:ea typeface="メイリオ" panose="020B0604030504040204" pitchFamily="50" charset="-128"/>
                </a:rPr>
                <a:t>インポート</a:t>
              </a: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59" name="下矢印 54">
              <a:extLst>
                <a:ext uri="{FF2B5EF4-FFF2-40B4-BE49-F238E27FC236}">
                  <a16:creationId xmlns:a16="http://schemas.microsoft.com/office/drawing/2014/main" id="{3D3FCD43-2DAE-49C4-8F4A-E786552A828A}"/>
                </a:ext>
              </a:extLst>
            </p:cNvPr>
            <p:cNvSpPr/>
            <p:nvPr/>
          </p:nvSpPr>
          <p:spPr>
            <a:xfrm>
              <a:off x="994140" y="5197764"/>
              <a:ext cx="252000" cy="176705"/>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grpSp>
      <p:pic>
        <p:nvPicPr>
          <p:cNvPr id="4" name="図 3">
            <a:extLst>
              <a:ext uri="{FF2B5EF4-FFF2-40B4-BE49-F238E27FC236}">
                <a16:creationId xmlns:a16="http://schemas.microsoft.com/office/drawing/2014/main" id="{4FC18A20-2069-168B-7547-2661F5C0DB90}"/>
              </a:ext>
            </a:extLst>
          </p:cNvPr>
          <p:cNvPicPr>
            <a:picLocks noChangeAspect="1"/>
          </p:cNvPicPr>
          <p:nvPr/>
        </p:nvPicPr>
        <p:blipFill>
          <a:blip r:embed="rId3"/>
          <a:stretch>
            <a:fillRect/>
          </a:stretch>
        </p:blipFill>
        <p:spPr>
          <a:xfrm>
            <a:off x="3731419" y="3811157"/>
            <a:ext cx="923823" cy="215370"/>
          </a:xfrm>
          <a:prstGeom prst="rect">
            <a:avLst/>
          </a:prstGeom>
        </p:spPr>
      </p:pic>
    </p:spTree>
    <p:extLst>
      <p:ext uri="{BB962C8B-B14F-4D97-AF65-F5344CB8AC3E}">
        <p14:creationId xmlns:p14="http://schemas.microsoft.com/office/powerpoint/2010/main" val="42047487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3145BAA1-72C9-4192-8A43-3BD731215F6F}"/>
              </a:ext>
            </a:extLst>
          </p:cNvPr>
          <p:cNvPicPr>
            <a:picLocks noChangeAspect="1"/>
          </p:cNvPicPr>
          <p:nvPr/>
        </p:nvPicPr>
        <p:blipFill>
          <a:blip r:embed="rId2"/>
          <a:stretch>
            <a:fillRect/>
          </a:stretch>
        </p:blipFill>
        <p:spPr>
          <a:xfrm>
            <a:off x="2324382" y="2277054"/>
            <a:ext cx="6693716" cy="3625763"/>
          </a:xfrm>
          <a:prstGeom prst="rect">
            <a:avLst/>
          </a:prstGeom>
        </p:spPr>
      </p:pic>
      <p:sp>
        <p:nvSpPr>
          <p:cNvPr id="6" name="コンテンツ プレースホルダー 5"/>
          <p:cNvSpPr>
            <a:spLocks noGrp="1"/>
          </p:cNvSpPr>
          <p:nvPr>
            <p:ph idx="1"/>
          </p:nvPr>
        </p:nvSpPr>
        <p:spPr>
          <a:xfrm>
            <a:off x="438150" y="908720"/>
            <a:ext cx="8526338" cy="1000681"/>
          </a:xfrm>
        </p:spPr>
        <p:txBody>
          <a:bodyPr>
            <a:normAutofit/>
          </a:bodyPr>
          <a:lstStyle/>
          <a:p>
            <a:pPr marL="0" lvl="0" indent="0">
              <a:buNone/>
            </a:pPr>
            <a:r>
              <a:rPr lang="en-US" altLang="ja-JP" sz="1200" dirty="0"/>
              <a:t>【</a:t>
            </a:r>
            <a:r>
              <a:rPr lang="ja-JP" altLang="ja-JP" sz="1200" dirty="0"/>
              <a:t>表示情報</a:t>
            </a:r>
            <a:r>
              <a:rPr lang="en-US" altLang="ja-JP" sz="1200" dirty="0"/>
              <a:t>(</a:t>
            </a:r>
            <a:r>
              <a:rPr lang="ja-JP" altLang="en-US" sz="1200" dirty="0"/>
              <a:t>「仕様から探す」の内容</a:t>
            </a:r>
            <a:r>
              <a:rPr lang="en-US" altLang="ja-JP" sz="1200" dirty="0"/>
              <a:t>)</a:t>
            </a:r>
            <a:r>
              <a:rPr lang="ja-JP" altLang="ja-JP" sz="1200" dirty="0"/>
              <a:t>の編集をする場合</a:t>
            </a:r>
            <a:r>
              <a:rPr lang="en-US" altLang="ja-JP" sz="1200" dirty="0"/>
              <a:t>】</a:t>
            </a:r>
          </a:p>
          <a:p>
            <a:pPr lvl="0">
              <a:buFont typeface="Wingdings" panose="05000000000000000000" pitchFamily="2" charset="2"/>
              <a:buChar char="l"/>
            </a:pPr>
            <a:r>
              <a:rPr lang="ja-JP" altLang="en-US" sz="1200" dirty="0"/>
              <a:t>「製品仕様分類表示情報」データファイルの内容を</a:t>
            </a:r>
            <a:r>
              <a:rPr lang="en-US" altLang="ja-JP" sz="1200" dirty="0"/>
              <a:t>Excel</a:t>
            </a:r>
            <a:r>
              <a:rPr lang="ja-JP" altLang="en-US" sz="1200" dirty="0"/>
              <a:t>で編集します。</a:t>
            </a:r>
            <a:endParaRPr lang="en-US" altLang="ja-JP" sz="1200" dirty="0"/>
          </a:p>
          <a:p>
            <a:pPr marL="196453" lvl="1" indent="0">
              <a:buNone/>
            </a:pPr>
            <a:r>
              <a:rPr lang="ja-JP" altLang="en-US" sz="1200" dirty="0"/>
              <a:t>➡ 編集完了後は</a:t>
            </a:r>
            <a:r>
              <a:rPr lang="en-US" altLang="ja-JP" sz="1200" dirty="0"/>
              <a:t>『</a:t>
            </a:r>
            <a:r>
              <a:rPr lang="en-US" altLang="ja-JP" sz="1200" dirty="0">
                <a:latin typeface="メイリオ" panose="020B0604030504040204" pitchFamily="50" charset="-128"/>
                <a:ea typeface="メイリオ" panose="020B0604030504040204" pitchFamily="50" charset="-128"/>
                <a:hlinkClick r:id="rId3" action="ppaction://hlinksldjump"/>
              </a:rPr>
              <a:t>2.7 </a:t>
            </a:r>
            <a:r>
              <a:rPr lang="ja-JP" altLang="en-US" sz="1200" dirty="0">
                <a:latin typeface="メイリオ" panose="020B0604030504040204" pitchFamily="50" charset="-128"/>
                <a:ea typeface="メイリオ" panose="020B0604030504040204" pitchFamily="50" charset="-128"/>
                <a:hlinkClick r:id="rId3" action="ppaction://hlinksldjump"/>
              </a:rPr>
              <a:t>製品情報登録　データファイルインポート</a:t>
            </a:r>
            <a:r>
              <a:rPr lang="en-US" altLang="ja-JP" sz="1200" dirty="0"/>
              <a:t>』</a:t>
            </a:r>
            <a:r>
              <a:rPr lang="ja-JP" altLang="en-US" sz="1200" dirty="0"/>
              <a:t>へ</a:t>
            </a:r>
            <a:endParaRPr lang="ja-JP" altLang="ja-JP" sz="1200" dirty="0"/>
          </a:p>
        </p:txBody>
      </p:sp>
      <p:sp>
        <p:nvSpPr>
          <p:cNvPr id="24" name="角丸四角形 23"/>
          <p:cNvSpPr/>
          <p:nvPr/>
        </p:nvSpPr>
        <p:spPr>
          <a:xfrm>
            <a:off x="4806192" y="3185513"/>
            <a:ext cx="4211905" cy="2081682"/>
          </a:xfrm>
          <a:prstGeom prst="roundRect">
            <a:avLst>
              <a:gd name="adj" fmla="val 1632"/>
            </a:avLst>
          </a:prstGeom>
          <a:noFill/>
          <a:ln w="28575">
            <a:solidFill>
              <a:srgbClr val="FF0000"/>
            </a:solidFill>
          </a:ln>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23" name="タイトル 1">
            <a:extLst>
              <a:ext uri="{FF2B5EF4-FFF2-40B4-BE49-F238E27FC236}">
                <a16:creationId xmlns:a16="http://schemas.microsoft.com/office/drawing/2014/main" id="{A9C0F55F-A8F5-4A86-8681-4A20859C3EB8}"/>
              </a:ext>
            </a:extLst>
          </p:cNvPr>
          <p:cNvSpPr txBox="1">
            <a:spLocks/>
          </p:cNvSpPr>
          <p:nvPr/>
        </p:nvSpPr>
        <p:spPr>
          <a:xfrm>
            <a:off x="1567888" y="274638"/>
            <a:ext cx="7475262" cy="490066"/>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kumimoji="1" sz="3200" b="1"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pPr algn="l"/>
            <a:r>
              <a:rPr kumimoji="1" lang="en-US" altLang="ja-JP" sz="1800" dirty="0">
                <a:latin typeface="メイリオ" panose="020B0604030504040204" pitchFamily="50" charset="-128"/>
                <a:ea typeface="メイリオ" panose="020B0604030504040204" pitchFamily="50" charset="-128"/>
              </a:rPr>
              <a:t>2.7.1.3 </a:t>
            </a:r>
            <a:r>
              <a:rPr kumimoji="1" lang="ja-JP" altLang="en-US" sz="1800" dirty="0">
                <a:latin typeface="メイリオ" panose="020B0604030504040204" pitchFamily="50" charset="-128"/>
                <a:ea typeface="メイリオ" panose="020B0604030504040204" pitchFamily="50" charset="-128"/>
              </a:rPr>
              <a:t>製品情報登録　データファイル</a:t>
            </a:r>
            <a:r>
              <a:rPr kumimoji="1" lang="en-US" altLang="ja-JP" sz="1800" dirty="0">
                <a:latin typeface="メイリオ" panose="020B0604030504040204" pitchFamily="50" charset="-128"/>
                <a:ea typeface="メイリオ" panose="020B0604030504040204" pitchFamily="50" charset="-128"/>
              </a:rPr>
              <a:t>Excel</a:t>
            </a:r>
            <a:r>
              <a:rPr kumimoji="1" lang="ja-JP" altLang="en-US" sz="1800" dirty="0">
                <a:latin typeface="メイリオ" panose="020B0604030504040204" pitchFamily="50" charset="-128"/>
                <a:ea typeface="メイリオ" panose="020B0604030504040204" pitchFamily="50" charset="-128"/>
              </a:rPr>
              <a:t>編集</a:t>
            </a:r>
            <a:endParaRPr lang="ja-JP" altLang="en-US" sz="900" dirty="0"/>
          </a:p>
        </p:txBody>
      </p:sp>
      <p:sp>
        <p:nvSpPr>
          <p:cNvPr id="2" name="スライド番号プレースホルダー 1">
            <a:extLst>
              <a:ext uri="{FF2B5EF4-FFF2-40B4-BE49-F238E27FC236}">
                <a16:creationId xmlns:a16="http://schemas.microsoft.com/office/drawing/2014/main" id="{3BF01CC6-ED40-420D-9AB7-17CE6D444C7B}"/>
              </a:ext>
            </a:extLst>
          </p:cNvPr>
          <p:cNvSpPr>
            <a:spLocks noGrp="1"/>
          </p:cNvSpPr>
          <p:nvPr>
            <p:ph type="sldNum" sz="quarter" idx="12"/>
          </p:nvPr>
        </p:nvSpPr>
        <p:spPr/>
        <p:txBody>
          <a:bodyPr/>
          <a:lstStyle/>
          <a:p>
            <a:fld id="{AAEC5578-235D-485F-9B50-9803794400B3}" type="slidenum">
              <a:rPr lang="ja-JP" altLang="en-US" smtClean="0"/>
              <a:pPr/>
              <a:t>22</a:t>
            </a:fld>
            <a:endParaRPr lang="ja-JP" altLang="en-US" dirty="0"/>
          </a:p>
        </p:txBody>
      </p:sp>
      <p:grpSp>
        <p:nvGrpSpPr>
          <p:cNvPr id="3" name="グループ化 2">
            <a:extLst>
              <a:ext uri="{FF2B5EF4-FFF2-40B4-BE49-F238E27FC236}">
                <a16:creationId xmlns:a16="http://schemas.microsoft.com/office/drawing/2014/main" id="{0FF9C346-B683-4176-8CC4-AEEE6EF23966}"/>
              </a:ext>
            </a:extLst>
          </p:cNvPr>
          <p:cNvGrpSpPr/>
          <p:nvPr/>
        </p:nvGrpSpPr>
        <p:grpSpPr>
          <a:xfrm>
            <a:off x="114300" y="2316240"/>
            <a:ext cx="2011680" cy="4468521"/>
            <a:chOff x="114300" y="2316240"/>
            <a:chExt cx="2011680" cy="4468521"/>
          </a:xfrm>
        </p:grpSpPr>
        <p:sp>
          <p:nvSpPr>
            <p:cNvPr id="76" name="正方形/長方形 75">
              <a:extLst>
                <a:ext uri="{FF2B5EF4-FFF2-40B4-BE49-F238E27FC236}">
                  <a16:creationId xmlns:a16="http://schemas.microsoft.com/office/drawing/2014/main" id="{D159470A-D796-4450-B211-8C27EF8018A3}"/>
                </a:ext>
              </a:extLst>
            </p:cNvPr>
            <p:cNvSpPr/>
            <p:nvPr/>
          </p:nvSpPr>
          <p:spPr>
            <a:xfrm>
              <a:off x="220140" y="4306811"/>
              <a:ext cx="1800000" cy="396000"/>
            </a:xfrm>
            <a:prstGeom prst="rect">
              <a:avLst/>
            </a:prstGeom>
            <a:ln/>
          </p:spPr>
          <p:style>
            <a:lnRef idx="1">
              <a:schemeClr val="accent3"/>
            </a:lnRef>
            <a:fillRef idx="2">
              <a:schemeClr val="accent3"/>
            </a:fillRef>
            <a:effectRef idx="1">
              <a:schemeClr val="accent3"/>
            </a:effectRef>
            <a:fontRef idx="minor">
              <a:schemeClr val="dk1"/>
            </a:fontRef>
          </p:style>
          <p:txBody>
            <a:bodyPr lIns="0" rIns="0" rtlCol="0" anchor="ctr"/>
            <a:lstStyle/>
            <a:p>
              <a:pPr indent="-266700" algn="ctr"/>
              <a:r>
                <a:rPr lang="ja-JP" altLang="en-US" sz="1000" dirty="0">
                  <a:solidFill>
                    <a:prstClr val="black"/>
                  </a:solidFill>
                  <a:latin typeface="メイリオ" panose="020B0604030504040204" pitchFamily="50" charset="-128"/>
                  <a:ea typeface="メイリオ" panose="020B0604030504040204" pitchFamily="50" charset="-128"/>
                </a:rPr>
                <a:t>製品表示情報一覧で検索／</a:t>
              </a:r>
              <a:br>
                <a:rPr lang="en-US" altLang="ja-JP" sz="1000" dirty="0">
                  <a:solidFill>
                    <a:prstClr val="black"/>
                  </a:solidFill>
                  <a:latin typeface="メイリオ" panose="020B0604030504040204" pitchFamily="50" charset="-128"/>
                  <a:ea typeface="メイリオ" panose="020B0604030504040204" pitchFamily="50" charset="-128"/>
                </a:rPr>
              </a:br>
              <a:r>
                <a:rPr lang="ja-JP" altLang="en-US" sz="1000" dirty="0">
                  <a:solidFill>
                    <a:prstClr val="black"/>
                  </a:solidFill>
                  <a:latin typeface="メイリオ" panose="020B0604030504040204" pitchFamily="50" charset="-128"/>
                  <a:ea typeface="メイリオ" panose="020B0604030504040204" pitchFamily="50" charset="-128"/>
                </a:rPr>
                <a:t>データファイルエクスポート</a:t>
              </a:r>
            </a:p>
          </p:txBody>
        </p:sp>
        <p:grpSp>
          <p:nvGrpSpPr>
            <p:cNvPr id="42" name="グループ化 41">
              <a:extLst>
                <a:ext uri="{FF2B5EF4-FFF2-40B4-BE49-F238E27FC236}">
                  <a16:creationId xmlns:a16="http://schemas.microsoft.com/office/drawing/2014/main" id="{E6A9B1A2-68CC-43E3-83FB-880E8EF55FCC}"/>
                </a:ext>
              </a:extLst>
            </p:cNvPr>
            <p:cNvGrpSpPr/>
            <p:nvPr/>
          </p:nvGrpSpPr>
          <p:grpSpPr>
            <a:xfrm>
              <a:off x="114300" y="2316240"/>
              <a:ext cx="2011680" cy="4468521"/>
              <a:chOff x="114300" y="2316240"/>
              <a:chExt cx="2011680" cy="4468521"/>
            </a:xfrm>
          </p:grpSpPr>
          <p:sp>
            <p:nvSpPr>
              <p:cNvPr id="43" name="角丸四角形 39">
                <a:extLst>
                  <a:ext uri="{FF2B5EF4-FFF2-40B4-BE49-F238E27FC236}">
                    <a16:creationId xmlns:a16="http://schemas.microsoft.com/office/drawing/2014/main" id="{D254BBE2-4C33-47C3-97F1-BCE8386AF7E2}"/>
                  </a:ext>
                </a:extLst>
              </p:cNvPr>
              <p:cNvSpPr/>
              <p:nvPr/>
            </p:nvSpPr>
            <p:spPr>
              <a:xfrm>
                <a:off x="114300" y="2433450"/>
                <a:ext cx="2011680" cy="3264211"/>
              </a:xfrm>
              <a:prstGeom prst="roundRect">
                <a:avLst>
                  <a:gd name="adj" fmla="val 8069"/>
                </a:avLst>
              </a:prstGeom>
              <a:noFill/>
              <a:ln w="9525">
                <a:solidFill>
                  <a:srgbClr val="C00000"/>
                </a:solidFill>
                <a:prstDash val="sysDash"/>
              </a:ln>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44" name="下矢印 40">
                <a:extLst>
                  <a:ext uri="{FF2B5EF4-FFF2-40B4-BE49-F238E27FC236}">
                    <a16:creationId xmlns:a16="http://schemas.microsoft.com/office/drawing/2014/main" id="{16D3D1DB-363C-4764-A82F-4D5D86D48EC4}"/>
                  </a:ext>
                </a:extLst>
              </p:cNvPr>
              <p:cNvSpPr/>
              <p:nvPr/>
            </p:nvSpPr>
            <p:spPr>
              <a:xfrm>
                <a:off x="991888" y="5726236"/>
                <a:ext cx="252000" cy="216000"/>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45" name="下矢印 41">
                <a:extLst>
                  <a:ext uri="{FF2B5EF4-FFF2-40B4-BE49-F238E27FC236}">
                    <a16:creationId xmlns:a16="http://schemas.microsoft.com/office/drawing/2014/main" id="{505A917F-3B0A-4FAE-B5DA-B0559E27CD16}"/>
                  </a:ext>
                </a:extLst>
              </p:cNvPr>
              <p:cNvSpPr/>
              <p:nvPr/>
            </p:nvSpPr>
            <p:spPr>
              <a:xfrm>
                <a:off x="991888" y="6262818"/>
                <a:ext cx="252000" cy="216000"/>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46" name="角丸四角形 42">
                <a:extLst>
                  <a:ext uri="{FF2B5EF4-FFF2-40B4-BE49-F238E27FC236}">
                    <a16:creationId xmlns:a16="http://schemas.microsoft.com/office/drawing/2014/main" id="{5735BA8F-1B7C-4284-B8B0-1F8E706311FE}"/>
                  </a:ext>
                </a:extLst>
              </p:cNvPr>
              <p:cNvSpPr/>
              <p:nvPr/>
            </p:nvSpPr>
            <p:spPr>
              <a:xfrm>
                <a:off x="667888" y="6518361"/>
                <a:ext cx="900000" cy="266400"/>
              </a:xfrm>
              <a:prstGeom prst="roundRect">
                <a:avLst/>
              </a:prstGeom>
              <a:ln>
                <a:solidFill>
                  <a:srgbClr val="00B050"/>
                </a:solidFill>
              </a:ln>
            </p:spPr>
            <p:style>
              <a:lnRef idx="2">
                <a:schemeClr val="accent1"/>
              </a:lnRef>
              <a:fillRef idx="1">
                <a:schemeClr val="lt1"/>
              </a:fillRef>
              <a:effectRef idx="0">
                <a:schemeClr val="accent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承認・公開</a:t>
                </a:r>
              </a:p>
            </p:txBody>
          </p:sp>
          <p:sp>
            <p:nvSpPr>
              <p:cNvPr id="54" name="角丸四角形 43">
                <a:extLst>
                  <a:ext uri="{FF2B5EF4-FFF2-40B4-BE49-F238E27FC236}">
                    <a16:creationId xmlns:a16="http://schemas.microsoft.com/office/drawing/2014/main" id="{6BA0B364-1AF5-4980-90DC-FA1003C6CCF7}"/>
                  </a:ext>
                </a:extLst>
              </p:cNvPr>
              <p:cNvSpPr/>
              <p:nvPr/>
            </p:nvSpPr>
            <p:spPr>
              <a:xfrm>
                <a:off x="675190" y="5977132"/>
                <a:ext cx="900000" cy="266400"/>
              </a:xfrm>
              <a:prstGeom prst="roundRect">
                <a:avLst/>
              </a:prstGeom>
              <a:ln/>
            </p:spPr>
            <p:style>
              <a:lnRef idx="2">
                <a:schemeClr val="accent1"/>
              </a:lnRef>
              <a:fillRef idx="1">
                <a:schemeClr val="lt1"/>
              </a:fillRef>
              <a:effectRef idx="0">
                <a:schemeClr val="accent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申請</a:t>
                </a:r>
              </a:p>
            </p:txBody>
          </p:sp>
          <p:sp>
            <p:nvSpPr>
              <p:cNvPr id="63" name="下矢印 51">
                <a:extLst>
                  <a:ext uri="{FF2B5EF4-FFF2-40B4-BE49-F238E27FC236}">
                    <a16:creationId xmlns:a16="http://schemas.microsoft.com/office/drawing/2014/main" id="{9FBFD28C-B686-4C11-B400-47DD5E55DAC4}"/>
                  </a:ext>
                </a:extLst>
              </p:cNvPr>
              <p:cNvSpPr/>
              <p:nvPr/>
            </p:nvSpPr>
            <p:spPr>
              <a:xfrm>
                <a:off x="990013" y="4099746"/>
                <a:ext cx="252000" cy="176705"/>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65" name="正方形/長方形 64">
                <a:extLst>
                  <a:ext uri="{FF2B5EF4-FFF2-40B4-BE49-F238E27FC236}">
                    <a16:creationId xmlns:a16="http://schemas.microsoft.com/office/drawing/2014/main" id="{E64D5033-ACB8-40D0-9C9A-9655A2B1744A}"/>
                  </a:ext>
                </a:extLst>
              </p:cNvPr>
              <p:cNvSpPr/>
              <p:nvPr/>
            </p:nvSpPr>
            <p:spPr>
              <a:xfrm>
                <a:off x="216013" y="4921612"/>
                <a:ext cx="1800000" cy="252000"/>
              </a:xfrm>
              <a:prstGeom prst="rect">
                <a:avLst/>
              </a:prstGeom>
              <a:gradFill>
                <a:gsLst>
                  <a:gs pos="0">
                    <a:srgbClr val="FFBE86"/>
                  </a:gs>
                  <a:gs pos="35000">
                    <a:srgbClr val="FFD0AA"/>
                  </a:gs>
                  <a:gs pos="100000">
                    <a:srgbClr val="FFEBDB"/>
                  </a:gs>
                </a:gsLst>
              </a:gradFill>
              <a:ln>
                <a:solidFill>
                  <a:srgbClr val="F69240"/>
                </a:solidFill>
              </a:ln>
            </p:spPr>
            <p:style>
              <a:lnRef idx="1">
                <a:schemeClr val="accent3"/>
              </a:lnRef>
              <a:fillRef idx="2">
                <a:schemeClr val="accent3"/>
              </a:fillRef>
              <a:effectRef idx="1">
                <a:schemeClr val="accent3"/>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データファイル</a:t>
                </a:r>
                <a:r>
                  <a:rPr kumimoji="1" lang="en-US" altLang="ja-JP"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Excel</a:t>
                </a:r>
                <a:r>
                  <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編集</a:t>
                </a:r>
              </a:p>
            </p:txBody>
          </p:sp>
          <p:sp>
            <p:nvSpPr>
              <p:cNvPr id="66" name="下矢印 54">
                <a:extLst>
                  <a:ext uri="{FF2B5EF4-FFF2-40B4-BE49-F238E27FC236}">
                    <a16:creationId xmlns:a16="http://schemas.microsoft.com/office/drawing/2014/main" id="{34CC376A-B908-4F3A-B1FE-271D2A06B905}"/>
                  </a:ext>
                </a:extLst>
              </p:cNvPr>
              <p:cNvSpPr/>
              <p:nvPr/>
            </p:nvSpPr>
            <p:spPr>
              <a:xfrm>
                <a:off x="990013" y="4720755"/>
                <a:ext cx="252000" cy="176705"/>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67" name="正方形/長方形 66">
                <a:extLst>
                  <a:ext uri="{FF2B5EF4-FFF2-40B4-BE49-F238E27FC236}">
                    <a16:creationId xmlns:a16="http://schemas.microsoft.com/office/drawing/2014/main" id="{BFEE69FF-BA37-449D-9E75-81B87A94FA44}"/>
                  </a:ext>
                </a:extLst>
              </p:cNvPr>
              <p:cNvSpPr/>
              <p:nvPr/>
            </p:nvSpPr>
            <p:spPr>
              <a:xfrm>
                <a:off x="216013" y="2581576"/>
                <a:ext cx="1800000" cy="252000"/>
              </a:xfrm>
              <a:prstGeom prst="rect">
                <a:avLst/>
              </a:prstGeom>
              <a:ln/>
            </p:spPr>
            <p:style>
              <a:lnRef idx="1">
                <a:schemeClr val="accent3"/>
              </a:lnRef>
              <a:fillRef idx="2">
                <a:schemeClr val="accent3"/>
              </a:fillRef>
              <a:effectRef idx="1">
                <a:schemeClr val="accent3"/>
              </a:effectRef>
              <a:fontRef idx="minor">
                <a:schemeClr val="dk1"/>
              </a:fontRef>
            </p:style>
            <p:txBody>
              <a:bodyPr lIns="0" rIns="0" rtlCol="0" anchor="ctr"/>
              <a:lstStyle/>
              <a:p>
                <a:pPr indent="-266700" algn="ctr"/>
                <a:r>
                  <a:rPr lang="ja-JP" altLang="en-US" sz="1000" dirty="0">
                    <a:solidFill>
                      <a:prstClr val="black"/>
                    </a:solidFill>
                    <a:latin typeface="メイリオ" panose="020B0604030504040204" pitchFamily="50" charset="-128"/>
                    <a:ea typeface="メイリオ" panose="020B0604030504040204" pitchFamily="50" charset="-128"/>
                  </a:rPr>
                  <a:t>メニュー選択</a:t>
                </a:r>
              </a:p>
            </p:txBody>
          </p:sp>
          <p:sp>
            <p:nvSpPr>
              <p:cNvPr id="68" name="正方形/長方形 67">
                <a:extLst>
                  <a:ext uri="{FF2B5EF4-FFF2-40B4-BE49-F238E27FC236}">
                    <a16:creationId xmlns:a16="http://schemas.microsoft.com/office/drawing/2014/main" id="{9B66374A-C6AF-41B6-933A-80F1D3384A7F}"/>
                  </a:ext>
                </a:extLst>
              </p:cNvPr>
              <p:cNvSpPr/>
              <p:nvPr/>
            </p:nvSpPr>
            <p:spPr>
              <a:xfrm>
                <a:off x="216013" y="3058585"/>
                <a:ext cx="1800000" cy="396000"/>
              </a:xfrm>
              <a:prstGeom prst="rect">
                <a:avLst/>
              </a:prstGeom>
              <a:ln/>
            </p:spPr>
            <p:style>
              <a:lnRef idx="1">
                <a:schemeClr val="accent3"/>
              </a:lnRef>
              <a:fillRef idx="2">
                <a:schemeClr val="accent3"/>
              </a:fillRef>
              <a:effectRef idx="1">
                <a:schemeClr val="accent3"/>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en-US" altLang="ja-JP"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lvl="0" indent="-266700" algn="ctr">
                  <a:defRPr/>
                </a:pPr>
                <a:r>
                  <a:rPr lang="ja-JP" altLang="en-US" sz="1000" dirty="0">
                    <a:solidFill>
                      <a:prstClr val="black"/>
                    </a:solidFill>
                    <a:latin typeface="メイリオ" panose="020B0604030504040204" pitchFamily="50" charset="-128"/>
                    <a:ea typeface="メイリオ" panose="020B0604030504040204" pitchFamily="50" charset="-128"/>
                  </a:rPr>
                  <a:t>製品表示情報一覧で検索／</a:t>
                </a:r>
                <a:br>
                  <a:rPr lang="en-US" altLang="ja-JP" sz="1000" dirty="0">
                    <a:solidFill>
                      <a:prstClr val="black"/>
                    </a:solidFill>
                    <a:latin typeface="メイリオ" panose="020B0604030504040204" pitchFamily="50" charset="-128"/>
                    <a:ea typeface="メイリオ" panose="020B0604030504040204" pitchFamily="50" charset="-128"/>
                  </a:rPr>
                </a:br>
                <a:r>
                  <a:rPr lang="en-US" altLang="ja-JP" sz="1000" dirty="0">
                    <a:solidFill>
                      <a:prstClr val="black"/>
                    </a:solidFill>
                    <a:latin typeface="メイリオ" panose="020B0604030504040204" pitchFamily="50" charset="-128"/>
                    <a:ea typeface="メイリオ" panose="020B0604030504040204" pitchFamily="50" charset="-128"/>
                  </a:rPr>
                  <a:t>PIM</a:t>
                </a:r>
                <a:r>
                  <a:rPr lang="ja-JP" altLang="en-US" sz="1000" dirty="0">
                    <a:solidFill>
                      <a:prstClr val="black"/>
                    </a:solidFill>
                    <a:latin typeface="メイリオ" panose="020B0604030504040204" pitchFamily="50" charset="-128"/>
                    <a:ea typeface="メイリオ" panose="020B0604030504040204" pitchFamily="50" charset="-128"/>
                  </a:rPr>
                  <a:t>製品情報取得を選択</a:t>
                </a:r>
              </a:p>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69" name="正方形/長方形 68">
                <a:extLst>
                  <a:ext uri="{FF2B5EF4-FFF2-40B4-BE49-F238E27FC236}">
                    <a16:creationId xmlns:a16="http://schemas.microsoft.com/office/drawing/2014/main" id="{23020AC8-1E6C-4188-95AD-348AE04C0991}"/>
                  </a:ext>
                </a:extLst>
              </p:cNvPr>
              <p:cNvSpPr/>
              <p:nvPr/>
            </p:nvSpPr>
            <p:spPr>
              <a:xfrm>
                <a:off x="216013" y="3679594"/>
                <a:ext cx="1800000" cy="396000"/>
              </a:xfrm>
              <a:prstGeom prst="rect">
                <a:avLst/>
              </a:prstGeom>
              <a:ln/>
            </p:spPr>
            <p:style>
              <a:lnRef idx="1">
                <a:schemeClr val="accent3"/>
              </a:lnRef>
              <a:fillRef idx="2">
                <a:schemeClr val="accent3"/>
              </a:fillRef>
              <a:effectRef idx="1">
                <a:schemeClr val="accent3"/>
              </a:effectRef>
              <a:fontRef idx="minor">
                <a:schemeClr val="dk1"/>
              </a:fontRef>
            </p:style>
            <p:txBody>
              <a:bodyPr lIns="0" rIns="0" rtlCol="0" anchor="ctr"/>
              <a:lstStyle/>
              <a:p>
                <a:pPr indent="-266700" algn="ctr"/>
                <a:r>
                  <a:rPr lang="en-US" altLang="ja-JP" sz="1000" dirty="0">
                    <a:solidFill>
                      <a:prstClr val="black"/>
                    </a:solidFill>
                    <a:latin typeface="メイリオ" panose="020B0604030504040204" pitchFamily="50" charset="-128"/>
                    <a:ea typeface="メイリオ" panose="020B0604030504040204" pitchFamily="50" charset="-128"/>
                  </a:rPr>
                  <a:t>PIM</a:t>
                </a:r>
                <a:r>
                  <a:rPr lang="ja-JP" altLang="en-US" sz="1000" dirty="0">
                    <a:solidFill>
                      <a:prstClr val="black"/>
                    </a:solidFill>
                    <a:latin typeface="メイリオ" panose="020B0604030504040204" pitchFamily="50" charset="-128"/>
                    <a:ea typeface="メイリオ" panose="020B0604030504040204" pitchFamily="50" charset="-128"/>
                  </a:rPr>
                  <a:t>製品情報取得で</a:t>
                </a:r>
                <a:br>
                  <a:rPr lang="en-US" altLang="ja-JP" sz="1000" dirty="0">
                    <a:solidFill>
                      <a:prstClr val="black"/>
                    </a:solidFill>
                    <a:latin typeface="メイリオ" panose="020B0604030504040204" pitchFamily="50" charset="-128"/>
                    <a:ea typeface="メイリオ" panose="020B0604030504040204" pitchFamily="50" charset="-128"/>
                  </a:rPr>
                </a:br>
                <a:r>
                  <a:rPr lang="ja-JP" altLang="en-US" sz="1000" dirty="0">
                    <a:solidFill>
                      <a:prstClr val="black"/>
                    </a:solidFill>
                    <a:latin typeface="メイリオ" panose="020B0604030504040204" pitchFamily="50" charset="-128"/>
                    <a:ea typeface="メイリオ" panose="020B0604030504040204" pitchFamily="50" charset="-128"/>
                  </a:rPr>
                  <a:t>新製品情報を追加登録</a:t>
                </a:r>
              </a:p>
            </p:txBody>
          </p:sp>
          <p:sp>
            <p:nvSpPr>
              <p:cNvPr id="70" name="下矢印 58">
                <a:extLst>
                  <a:ext uri="{FF2B5EF4-FFF2-40B4-BE49-F238E27FC236}">
                    <a16:creationId xmlns:a16="http://schemas.microsoft.com/office/drawing/2014/main" id="{601BFEC4-97C9-4421-B2A5-2990314DCBA5}"/>
                  </a:ext>
                </a:extLst>
              </p:cNvPr>
              <p:cNvSpPr/>
              <p:nvPr/>
            </p:nvSpPr>
            <p:spPr>
              <a:xfrm>
                <a:off x="990013" y="2857728"/>
                <a:ext cx="252000" cy="176705"/>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71" name="下矢印 59">
                <a:extLst>
                  <a:ext uri="{FF2B5EF4-FFF2-40B4-BE49-F238E27FC236}">
                    <a16:creationId xmlns:a16="http://schemas.microsoft.com/office/drawing/2014/main" id="{71B10A5E-70E7-4456-9BD4-66DD0A67D072}"/>
                  </a:ext>
                </a:extLst>
              </p:cNvPr>
              <p:cNvSpPr/>
              <p:nvPr/>
            </p:nvSpPr>
            <p:spPr>
              <a:xfrm>
                <a:off x="990013" y="3478737"/>
                <a:ext cx="252000" cy="176705"/>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72" name="角丸四角形 60">
                <a:extLst>
                  <a:ext uri="{FF2B5EF4-FFF2-40B4-BE49-F238E27FC236}">
                    <a16:creationId xmlns:a16="http://schemas.microsoft.com/office/drawing/2014/main" id="{3B64B0BA-9870-45C9-8AEE-2A95DE273410}"/>
                  </a:ext>
                </a:extLst>
              </p:cNvPr>
              <p:cNvSpPr/>
              <p:nvPr/>
            </p:nvSpPr>
            <p:spPr>
              <a:xfrm>
                <a:off x="603012" y="2316240"/>
                <a:ext cx="1026001" cy="216000"/>
              </a:xfrm>
              <a:prstGeom prst="roundRect">
                <a:avLst/>
              </a:prstGeom>
              <a:ln/>
            </p:spPr>
            <p:style>
              <a:lnRef idx="2">
                <a:schemeClr val="accent2"/>
              </a:lnRef>
              <a:fillRef idx="1">
                <a:schemeClr val="lt1"/>
              </a:fillRef>
              <a:effectRef idx="0">
                <a:schemeClr val="accent2"/>
              </a:effectRef>
              <a:fontRef idx="minor">
                <a:schemeClr val="dk1"/>
              </a:fontRef>
            </p:style>
            <p:txBody>
              <a:bodyPr lIns="0" rIns="0" rtlCol="0" anchor="t"/>
              <a:lstStyle/>
              <a:p>
                <a:pPr marL="0" marR="0" lvl="0" indent="-266700" algn="ctr" defTabSz="914400" rtl="0" eaLnBrk="1" fontAlgn="auto" latinLnBrk="0" hangingPunct="1">
                  <a:lnSpc>
                    <a:spcPct val="100000"/>
                  </a:lnSpc>
                  <a:spcBef>
                    <a:spcPts val="0"/>
                  </a:spcBef>
                  <a:spcAft>
                    <a:spcPts val="0"/>
                  </a:spcAft>
                  <a:buClrTx/>
                  <a:buSzTx/>
                  <a:buFontTx/>
                  <a:buNone/>
                  <a:tabLst/>
                  <a:defRPr/>
                </a:pPr>
                <a:r>
                  <a:rPr lang="ja-JP" altLang="en-US" sz="1000" dirty="0">
                    <a:solidFill>
                      <a:prstClr val="black"/>
                    </a:solidFill>
                    <a:latin typeface="メイリオ" panose="020B0604030504040204" pitchFamily="50" charset="-128"/>
                    <a:ea typeface="メイリオ" panose="020B0604030504040204" pitchFamily="50" charset="-128"/>
                  </a:rPr>
                  <a:t>製品</a:t>
                </a:r>
                <a:r>
                  <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情報</a:t>
                </a:r>
                <a:r>
                  <a:rPr lang="ja-JP" altLang="en-US" sz="1000" dirty="0">
                    <a:solidFill>
                      <a:prstClr val="black"/>
                    </a:solidFill>
                    <a:latin typeface="メイリオ" panose="020B0604030504040204" pitchFamily="50" charset="-128"/>
                    <a:ea typeface="メイリオ" panose="020B0604030504040204" pitchFamily="50" charset="-128"/>
                  </a:rPr>
                  <a:t>登録</a:t>
                </a: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73" name="正方形/長方形 72">
                <a:extLst>
                  <a:ext uri="{FF2B5EF4-FFF2-40B4-BE49-F238E27FC236}">
                    <a16:creationId xmlns:a16="http://schemas.microsoft.com/office/drawing/2014/main" id="{7C63A086-8CB1-4055-A0FB-5F65E554082C}"/>
                  </a:ext>
                </a:extLst>
              </p:cNvPr>
              <p:cNvSpPr/>
              <p:nvPr/>
            </p:nvSpPr>
            <p:spPr>
              <a:xfrm>
                <a:off x="213756" y="5398622"/>
                <a:ext cx="1800000" cy="252000"/>
              </a:xfrm>
              <a:prstGeom prst="rect">
                <a:avLst/>
              </a:prstGeom>
              <a:ln/>
            </p:spPr>
            <p:style>
              <a:lnRef idx="1">
                <a:schemeClr val="accent3"/>
              </a:lnRef>
              <a:fillRef idx="2">
                <a:schemeClr val="accent3"/>
              </a:fillRef>
              <a:effectRef idx="1">
                <a:schemeClr val="accent3"/>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データファイル</a:t>
                </a:r>
                <a:r>
                  <a:rPr lang="ja-JP" altLang="en-US" sz="1000" dirty="0">
                    <a:solidFill>
                      <a:prstClr val="black"/>
                    </a:solidFill>
                    <a:latin typeface="メイリオ" panose="020B0604030504040204" pitchFamily="50" charset="-128"/>
                    <a:ea typeface="メイリオ" panose="020B0604030504040204" pitchFamily="50" charset="-128"/>
                  </a:rPr>
                  <a:t>インポート</a:t>
                </a: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74" name="下矢印 54">
                <a:extLst>
                  <a:ext uri="{FF2B5EF4-FFF2-40B4-BE49-F238E27FC236}">
                    <a16:creationId xmlns:a16="http://schemas.microsoft.com/office/drawing/2014/main" id="{B6C3E92D-246F-44E5-BE34-3500C4C87AC4}"/>
                  </a:ext>
                </a:extLst>
              </p:cNvPr>
              <p:cNvSpPr/>
              <p:nvPr/>
            </p:nvSpPr>
            <p:spPr>
              <a:xfrm>
                <a:off x="994140" y="5197764"/>
                <a:ext cx="252000" cy="176705"/>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grpSp>
      </p:grpSp>
      <p:sp>
        <p:nvSpPr>
          <p:cNvPr id="26" name="線吹き出し 1 (枠付き) 25">
            <a:extLst>
              <a:ext uri="{FF2B5EF4-FFF2-40B4-BE49-F238E27FC236}">
                <a16:creationId xmlns:a16="http://schemas.microsoft.com/office/drawing/2014/main" id="{AABD6BE7-4E11-4C25-8543-780C2851E646}"/>
              </a:ext>
            </a:extLst>
          </p:cNvPr>
          <p:cNvSpPr/>
          <p:nvPr/>
        </p:nvSpPr>
        <p:spPr>
          <a:xfrm>
            <a:off x="2394331" y="6038335"/>
            <a:ext cx="6425893" cy="668874"/>
          </a:xfrm>
          <a:prstGeom prst="borderCallout1">
            <a:avLst>
              <a:gd name="adj1" fmla="val -114002"/>
              <a:gd name="adj2" fmla="val 43128"/>
              <a:gd name="adj3" fmla="val 100"/>
              <a:gd name="adj4" fmla="val -45"/>
            </a:avLst>
          </a:prstGeom>
          <a:ln w="12700">
            <a:solidFill>
              <a:srgbClr val="FF0000"/>
            </a:solidFill>
          </a:ln>
        </p:spPr>
        <p:style>
          <a:lnRef idx="2">
            <a:schemeClr val="dk1"/>
          </a:lnRef>
          <a:fillRef idx="1">
            <a:schemeClr val="lt1"/>
          </a:fillRef>
          <a:effectRef idx="0">
            <a:schemeClr val="dk1"/>
          </a:effectRef>
          <a:fontRef idx="minor">
            <a:schemeClr val="dk1"/>
          </a:fontRef>
        </p:style>
        <p:txBody>
          <a:bodyPr lIns="0" rIns="0" rtlCol="0" anchor="ctr"/>
          <a:lstStyle/>
          <a:p>
            <a:pPr marL="85725"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初期のデータファイルの並び順は、</a:t>
            </a:r>
            <a:r>
              <a:rPr kumimoji="1" lang="en-US" altLang="ja-JP" sz="11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PIM</a:t>
            </a:r>
            <a:r>
              <a:rPr kumimoji="1" lang="ja-JP" altLang="en-US" sz="11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の表示順と同じです。「表示順」の値を変更することでインポート後の外部サイト表示順を変更できます。</a:t>
            </a:r>
          </a:p>
        </p:txBody>
      </p:sp>
    </p:spTree>
    <p:extLst>
      <p:ext uri="{BB962C8B-B14F-4D97-AF65-F5344CB8AC3E}">
        <p14:creationId xmlns:p14="http://schemas.microsoft.com/office/powerpoint/2010/main" val="28584986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685800" y="1502841"/>
            <a:ext cx="7772400" cy="1776664"/>
          </a:xfrm>
        </p:spPr>
        <p:txBody>
          <a:bodyPr>
            <a:normAutofit/>
          </a:bodyPr>
          <a:lstStyle/>
          <a:p>
            <a:pPr lvl="0"/>
            <a:r>
              <a:rPr lang="ja-JP" altLang="ja-JP" dirty="0"/>
              <a:t>表示情報</a:t>
            </a:r>
            <a:r>
              <a:rPr lang="en-US" altLang="ja-JP" dirty="0"/>
              <a:t>(</a:t>
            </a:r>
            <a:r>
              <a:rPr lang="ja-JP" altLang="en-US" dirty="0"/>
              <a:t>「仕様から探す」の親形名表示情報の内容</a:t>
            </a:r>
            <a:r>
              <a:rPr lang="en-US" altLang="ja-JP" dirty="0"/>
              <a:t>)</a:t>
            </a:r>
            <a:r>
              <a:rPr lang="ja-JP" altLang="ja-JP" dirty="0"/>
              <a:t>の編集をする場合</a:t>
            </a:r>
            <a:endParaRPr lang="en-US" altLang="ja-JP" sz="1200" b="0" dirty="0"/>
          </a:p>
        </p:txBody>
      </p:sp>
      <p:sp>
        <p:nvSpPr>
          <p:cNvPr id="6" name="サブタイトル 2"/>
          <p:cNvSpPr>
            <a:spLocks noGrp="1"/>
          </p:cNvSpPr>
          <p:nvPr>
            <p:ph type="subTitle" idx="1"/>
          </p:nvPr>
        </p:nvSpPr>
        <p:spPr>
          <a:xfrm>
            <a:off x="1091820" y="4001576"/>
            <a:ext cx="7506269" cy="2587712"/>
          </a:xfrm>
        </p:spPr>
        <p:txBody>
          <a:bodyPr vert="horz" lIns="91440" tIns="45720" rIns="91440" bIns="45720" rtlCol="0">
            <a:noAutofit/>
          </a:bodyPr>
          <a:lstStyle/>
          <a:p>
            <a:pPr algn="l">
              <a:lnSpc>
                <a:spcPct val="130000"/>
              </a:lnSpc>
              <a:spcBef>
                <a:spcPts val="1200"/>
              </a:spcBef>
            </a:pPr>
            <a:r>
              <a:rPr lang="ja-JP" altLang="en-US" sz="1400" dirty="0">
                <a:solidFill>
                  <a:schemeClr val="tx1"/>
                </a:solidFill>
              </a:rPr>
              <a:t>その他の情報を編集する場合、下記手順をご参照ください。</a:t>
            </a:r>
            <a:br>
              <a:rPr lang="en-US" altLang="ja-JP" sz="1400" dirty="0">
                <a:hlinkClick r:id="rId2" action="ppaction://hlinksldjump"/>
              </a:rPr>
            </a:br>
            <a:r>
              <a:rPr lang="ja-JP" altLang="en-US" sz="1400" dirty="0"/>
              <a:t>　</a:t>
            </a:r>
            <a:r>
              <a:rPr lang="en-US" altLang="ja-JP" sz="1400" dirty="0">
                <a:hlinkClick r:id="rId3" action="ppaction://hlinksldjump"/>
              </a:rPr>
              <a:t>『</a:t>
            </a:r>
            <a:r>
              <a:rPr lang="ja-JP" altLang="en-US" sz="1400" dirty="0">
                <a:hlinkClick r:id="rId3" action="ppaction://hlinksldjump"/>
              </a:rPr>
              <a:t>表示情報</a:t>
            </a:r>
            <a:r>
              <a:rPr lang="en-US" altLang="ja-JP" sz="1400" dirty="0">
                <a:hlinkClick r:id="rId3" action="ppaction://hlinksldjump"/>
              </a:rPr>
              <a:t>(</a:t>
            </a:r>
            <a:r>
              <a:rPr lang="ja-JP" altLang="en-US" sz="1400" dirty="0">
                <a:hlinkClick r:id="rId3" action="ppaction://hlinksldjump"/>
              </a:rPr>
              <a:t>「仕様から探す」の内容</a:t>
            </a:r>
            <a:r>
              <a:rPr lang="en-US" altLang="ja-JP" sz="1400" dirty="0">
                <a:hlinkClick r:id="rId3" action="ppaction://hlinksldjump"/>
              </a:rPr>
              <a:t>)</a:t>
            </a:r>
            <a:r>
              <a:rPr lang="ja-JP" altLang="en-US" sz="1400" dirty="0">
                <a:hlinkClick r:id="rId3" action="ppaction://hlinksldjump"/>
              </a:rPr>
              <a:t>の編集をする場合</a:t>
            </a:r>
            <a:r>
              <a:rPr lang="en-US" altLang="ja-JP" sz="1400" dirty="0">
                <a:hlinkClick r:id="rId3" action="ppaction://hlinksldjump"/>
              </a:rPr>
              <a:t>』</a:t>
            </a:r>
            <a:br>
              <a:rPr lang="en-US" altLang="ja-JP" sz="1400" dirty="0"/>
            </a:br>
            <a:r>
              <a:rPr lang="ja-JP" altLang="en-US" sz="1400" dirty="0"/>
              <a:t>　</a:t>
            </a:r>
            <a:r>
              <a:rPr lang="en-US" altLang="ja-JP" sz="1400" dirty="0">
                <a:hlinkClick r:id="rId4" action="ppaction://hlinksldjump"/>
              </a:rPr>
              <a:t>『</a:t>
            </a:r>
            <a:r>
              <a:rPr lang="ja-JP" altLang="ja-JP" sz="1400" dirty="0">
                <a:hlinkClick r:id="rId4" action="ppaction://hlinksldjump"/>
              </a:rPr>
              <a:t>表示情報</a:t>
            </a:r>
            <a:r>
              <a:rPr lang="en-US" altLang="ja-JP" sz="1400" dirty="0">
                <a:hlinkClick r:id="rId4" action="ppaction://hlinksldjump"/>
              </a:rPr>
              <a:t>(</a:t>
            </a:r>
            <a:r>
              <a:rPr lang="ja-JP" altLang="en-US" sz="1400" dirty="0">
                <a:hlinkClick r:id="rId4" action="ppaction://hlinksldjump"/>
              </a:rPr>
              <a:t>詳細画面の内容</a:t>
            </a:r>
            <a:r>
              <a:rPr lang="en-US" altLang="ja-JP" sz="1400" dirty="0">
                <a:hlinkClick r:id="rId4" action="ppaction://hlinksldjump"/>
              </a:rPr>
              <a:t>)</a:t>
            </a:r>
            <a:r>
              <a:rPr lang="ja-JP" altLang="ja-JP" sz="1400" dirty="0">
                <a:hlinkClick r:id="rId4" action="ppaction://hlinksldjump"/>
              </a:rPr>
              <a:t>の編集をする場合</a:t>
            </a:r>
            <a:r>
              <a:rPr lang="en-US" altLang="ja-JP" sz="1400" dirty="0">
                <a:hlinkClick r:id="rId4" action="ppaction://hlinksldjump"/>
              </a:rPr>
              <a:t>』</a:t>
            </a:r>
            <a:br>
              <a:rPr lang="en-US" altLang="ja-JP" sz="1400" dirty="0"/>
            </a:br>
            <a:r>
              <a:rPr lang="ja-JP" altLang="en-US" sz="1400" dirty="0"/>
              <a:t>　</a:t>
            </a:r>
            <a:r>
              <a:rPr lang="en-US" altLang="ja-JP" sz="1400" dirty="0">
                <a:hlinkClick r:id="rId5" action="ppaction://hlinksldjump"/>
              </a:rPr>
              <a:t>『</a:t>
            </a:r>
            <a:r>
              <a:rPr lang="ja-JP" altLang="ja-JP" sz="1400" dirty="0">
                <a:hlinkClick r:id="rId5" action="ppaction://hlinksldjump"/>
              </a:rPr>
              <a:t>表示情報</a:t>
            </a:r>
            <a:r>
              <a:rPr lang="en-US" altLang="ja-JP" sz="1400" dirty="0">
                <a:hlinkClick r:id="rId5" action="ppaction://hlinksldjump"/>
              </a:rPr>
              <a:t>(</a:t>
            </a:r>
            <a:r>
              <a:rPr lang="ja-JP" altLang="en-US" sz="1400" dirty="0">
                <a:hlinkClick r:id="rId5" action="ppaction://hlinksldjump"/>
              </a:rPr>
              <a:t>「規格適合品を探す」の内容</a:t>
            </a:r>
            <a:r>
              <a:rPr lang="en-US" altLang="ja-JP" sz="1400" dirty="0">
                <a:hlinkClick r:id="rId5" action="ppaction://hlinksldjump"/>
              </a:rPr>
              <a:t>)</a:t>
            </a:r>
            <a:r>
              <a:rPr lang="ja-JP" altLang="ja-JP" sz="1400" dirty="0">
                <a:hlinkClick r:id="rId5" action="ppaction://hlinksldjump"/>
              </a:rPr>
              <a:t>の編集をする場合</a:t>
            </a:r>
            <a:r>
              <a:rPr lang="en-US" altLang="ja-JP" sz="1400" dirty="0">
                <a:hlinkClick r:id="rId5" action="ppaction://hlinksldjump"/>
              </a:rPr>
              <a:t>』</a:t>
            </a:r>
            <a:br>
              <a:rPr lang="en-US" altLang="ja-JP" sz="1400" dirty="0"/>
            </a:br>
            <a:r>
              <a:rPr lang="ja-JP" altLang="en-US" sz="1400" dirty="0"/>
              <a:t>　</a:t>
            </a:r>
            <a:r>
              <a:rPr lang="en-US" altLang="ja-JP" sz="1400" dirty="0">
                <a:hlinkClick r:id="rId6" action="ppaction://hlinksldjump"/>
              </a:rPr>
              <a:t>『</a:t>
            </a:r>
            <a:r>
              <a:rPr lang="ja-JP" altLang="ja-JP" sz="1400" dirty="0">
                <a:hlinkClick r:id="rId6" action="ppaction://hlinksldjump"/>
              </a:rPr>
              <a:t>表示情報</a:t>
            </a:r>
            <a:r>
              <a:rPr lang="en-US" altLang="ja-JP" sz="1400" dirty="0">
                <a:hlinkClick r:id="rId6" action="ppaction://hlinksldjump"/>
              </a:rPr>
              <a:t>(</a:t>
            </a:r>
            <a:r>
              <a:rPr lang="ja-JP" altLang="en-US" sz="1400" dirty="0">
                <a:hlinkClick r:id="rId6" action="ppaction://hlinksldjump"/>
              </a:rPr>
              <a:t>「生産終了品を探す」の内容</a:t>
            </a:r>
            <a:r>
              <a:rPr lang="en-US" altLang="ja-JP" sz="1400" dirty="0">
                <a:hlinkClick r:id="rId6" action="ppaction://hlinksldjump"/>
              </a:rPr>
              <a:t>)</a:t>
            </a:r>
            <a:r>
              <a:rPr lang="ja-JP" altLang="ja-JP" sz="1400" dirty="0">
                <a:hlinkClick r:id="rId6" action="ppaction://hlinksldjump"/>
              </a:rPr>
              <a:t>の編集をする場合</a:t>
            </a:r>
            <a:r>
              <a:rPr lang="en-US" altLang="ja-JP" sz="1400" dirty="0">
                <a:hlinkClick r:id="rId6" action="ppaction://hlinksldjump"/>
              </a:rPr>
              <a:t>』</a:t>
            </a:r>
            <a:br>
              <a:rPr lang="en-US" altLang="ja-JP" sz="1400" dirty="0"/>
            </a:br>
            <a:r>
              <a:rPr lang="ja-JP" altLang="en-US" sz="1400" dirty="0"/>
              <a:t>　</a:t>
            </a:r>
            <a:r>
              <a:rPr lang="en-US" altLang="ja-JP" sz="1400" dirty="0">
                <a:hlinkClick r:id="rId7" action="ppaction://hlinksldjump"/>
              </a:rPr>
              <a:t>『</a:t>
            </a:r>
            <a:r>
              <a:rPr lang="ja-JP" altLang="en-US" sz="1400" dirty="0">
                <a:hlinkClick r:id="rId7" action="ppaction://hlinksldjump"/>
              </a:rPr>
              <a:t>表示情報</a:t>
            </a:r>
            <a:r>
              <a:rPr lang="en-US" altLang="ja-JP" sz="1400" dirty="0">
                <a:hlinkClick r:id="rId7" action="ppaction://hlinksldjump"/>
              </a:rPr>
              <a:t>(</a:t>
            </a:r>
            <a:r>
              <a:rPr lang="ja-JP" altLang="en-US" sz="1400" dirty="0">
                <a:hlinkClick r:id="rId7" action="ppaction://hlinksldjump"/>
              </a:rPr>
              <a:t>「仕様から探す」の</a:t>
            </a:r>
            <a:r>
              <a:rPr lang="en-US" altLang="ja-JP" sz="1400" dirty="0">
                <a:hlinkClick r:id="rId7" action="ppaction://hlinksldjump"/>
              </a:rPr>
              <a:t>EC</a:t>
            </a:r>
            <a:r>
              <a:rPr lang="ja-JP" altLang="en-US" sz="1400" dirty="0">
                <a:hlinkClick r:id="rId7" action="ppaction://hlinksldjump"/>
              </a:rPr>
              <a:t>サイト連携情報の内容</a:t>
            </a:r>
            <a:r>
              <a:rPr lang="en-US" altLang="ja-JP" sz="1400" dirty="0">
                <a:hlinkClick r:id="rId7" action="ppaction://hlinksldjump"/>
              </a:rPr>
              <a:t>)</a:t>
            </a:r>
            <a:r>
              <a:rPr lang="ja-JP" altLang="en-US" sz="1400" dirty="0">
                <a:hlinkClick r:id="rId7" action="ppaction://hlinksldjump"/>
              </a:rPr>
              <a:t>の編集をする場合</a:t>
            </a:r>
            <a:r>
              <a:rPr lang="en-US" altLang="ja-JP" sz="1400" dirty="0">
                <a:hlinkClick r:id="rId7" action="ppaction://hlinksldjump"/>
              </a:rPr>
              <a:t>』</a:t>
            </a:r>
            <a:endParaRPr lang="ja-JP" altLang="en-US" sz="1400" dirty="0">
              <a:hlinkClick r:id="rId2" action="ppaction://hlinksldjump"/>
            </a:endParaRPr>
          </a:p>
        </p:txBody>
      </p:sp>
      <p:sp>
        <p:nvSpPr>
          <p:cNvPr id="3" name="スライド番号プレースホルダー 2">
            <a:extLst>
              <a:ext uri="{FF2B5EF4-FFF2-40B4-BE49-F238E27FC236}">
                <a16:creationId xmlns:a16="http://schemas.microsoft.com/office/drawing/2014/main" id="{D925B5E5-99DB-4ADA-99AB-775415D0CB4C}"/>
              </a:ext>
            </a:extLst>
          </p:cNvPr>
          <p:cNvSpPr>
            <a:spLocks noGrp="1"/>
          </p:cNvSpPr>
          <p:nvPr>
            <p:ph type="sldNum" sz="quarter" idx="12"/>
          </p:nvPr>
        </p:nvSpPr>
        <p:spPr/>
        <p:txBody>
          <a:bodyPr/>
          <a:lstStyle/>
          <a:p>
            <a:fld id="{AAEC5578-235D-485F-9B50-9803794400B3}" type="slidenum">
              <a:rPr kumimoji="1" lang="ja-JP" altLang="en-US" smtClean="0"/>
              <a:t>23</a:t>
            </a:fld>
            <a:endParaRPr kumimoji="1" lang="ja-JP" altLang="en-US" dirty="0"/>
          </a:p>
        </p:txBody>
      </p:sp>
    </p:spTree>
    <p:extLst>
      <p:ext uri="{BB962C8B-B14F-4D97-AF65-F5344CB8AC3E}">
        <p14:creationId xmlns:p14="http://schemas.microsoft.com/office/powerpoint/2010/main" val="24246036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5"/>
          <p:cNvSpPr>
            <a:spLocks noGrp="1"/>
          </p:cNvSpPr>
          <p:nvPr>
            <p:ph idx="1"/>
          </p:nvPr>
        </p:nvSpPr>
        <p:spPr>
          <a:xfrm>
            <a:off x="438150" y="908962"/>
            <a:ext cx="8526338" cy="1412737"/>
          </a:xfrm>
        </p:spPr>
        <p:txBody>
          <a:bodyPr>
            <a:normAutofit/>
          </a:bodyPr>
          <a:lstStyle/>
          <a:p>
            <a:pPr marL="0" indent="0">
              <a:spcBef>
                <a:spcPts val="300"/>
              </a:spcBef>
              <a:buNone/>
            </a:pPr>
            <a:r>
              <a:rPr lang="en-US" altLang="ja-JP" sz="1200" dirty="0"/>
              <a:t>【</a:t>
            </a:r>
            <a:r>
              <a:rPr lang="ja-JP" altLang="ja-JP" sz="1200" dirty="0"/>
              <a:t>表示情報</a:t>
            </a:r>
            <a:r>
              <a:rPr lang="en-US" altLang="ja-JP" sz="1200" dirty="0"/>
              <a:t>(</a:t>
            </a:r>
            <a:r>
              <a:rPr lang="ja-JP" altLang="en-US" sz="1200" dirty="0"/>
              <a:t>「仕様から探す」の親形名表示情報の内容</a:t>
            </a:r>
            <a:r>
              <a:rPr lang="en-US" altLang="ja-JP" sz="1200" dirty="0"/>
              <a:t>)</a:t>
            </a:r>
            <a:r>
              <a:rPr lang="ja-JP" altLang="ja-JP" sz="1200" dirty="0"/>
              <a:t>の編集をする場合</a:t>
            </a:r>
            <a:r>
              <a:rPr lang="en-US" altLang="ja-JP" sz="1200" dirty="0"/>
              <a:t>】</a:t>
            </a:r>
          </a:p>
          <a:p>
            <a:pPr>
              <a:spcBef>
                <a:spcPts val="300"/>
              </a:spcBef>
              <a:buFont typeface="Wingdings" panose="05000000000000000000" pitchFamily="2" charset="2"/>
              <a:buChar char="l"/>
            </a:pPr>
            <a:r>
              <a:rPr lang="ja-JP" altLang="en-US" sz="1200" dirty="0"/>
              <a:t>「製品表示情報一覧」画面で、対象の機種を選択して一覧を検索します。</a:t>
            </a:r>
            <a:endParaRPr lang="en-US" altLang="ja-JP" sz="1200" dirty="0"/>
          </a:p>
          <a:p>
            <a:pPr marL="425053" lvl="1" indent="-228600">
              <a:spcBef>
                <a:spcPts val="300"/>
              </a:spcBef>
              <a:buFont typeface="+mj-ea"/>
              <a:buAutoNum type="circleNumDbPlain"/>
            </a:pPr>
            <a:r>
              <a:rPr lang="ja-JP" altLang="en-US" sz="1200" dirty="0"/>
              <a:t>製品の編集を行って表示させるサイトを選択します。</a:t>
            </a:r>
            <a:endParaRPr lang="en-US" altLang="ja-JP" sz="1200" dirty="0"/>
          </a:p>
          <a:p>
            <a:pPr marL="425053" lvl="1" indent="-228600">
              <a:spcBef>
                <a:spcPts val="300"/>
              </a:spcBef>
              <a:buFont typeface="+mj-ea"/>
              <a:buAutoNum type="circleNumDbPlain"/>
            </a:pPr>
            <a:r>
              <a:rPr kumimoji="1" lang="ja-JP" altLang="en-US" sz="1200" dirty="0"/>
              <a:t>「仕様から探す」を選択します。</a:t>
            </a:r>
            <a:endParaRPr kumimoji="1" lang="en-US" altLang="ja-JP" sz="1200" dirty="0"/>
          </a:p>
          <a:p>
            <a:pPr marL="425053" lvl="1" indent="-228600">
              <a:spcBef>
                <a:spcPts val="300"/>
              </a:spcBef>
              <a:buFont typeface="+mj-ea"/>
              <a:buAutoNum type="circleNumDbPlain"/>
            </a:pPr>
            <a:r>
              <a:rPr kumimoji="1" lang="ja-JP" altLang="en-US" sz="1200" dirty="0"/>
              <a:t>一覧に表示させる機種を指定します。</a:t>
            </a:r>
            <a:endParaRPr kumimoji="1" lang="en-US" altLang="ja-JP" sz="1200" dirty="0"/>
          </a:p>
          <a:p>
            <a:pPr marL="425053" lvl="1" indent="-228600">
              <a:spcBef>
                <a:spcPts val="300"/>
              </a:spcBef>
              <a:buFont typeface="+mj-ea"/>
              <a:buAutoNum type="circleNumDbPlain"/>
            </a:pPr>
            <a:r>
              <a:rPr kumimoji="1" lang="ja-JP" altLang="en-US" sz="1200" dirty="0"/>
              <a:t>検索ボタンをクリックして、一覧を表示させます。</a:t>
            </a:r>
            <a:endParaRPr kumimoji="1" lang="en-US" altLang="ja-JP" sz="1200" dirty="0"/>
          </a:p>
        </p:txBody>
      </p:sp>
      <p:grpSp>
        <p:nvGrpSpPr>
          <p:cNvPr id="3" name="グループ化 2">
            <a:extLst>
              <a:ext uri="{FF2B5EF4-FFF2-40B4-BE49-F238E27FC236}">
                <a16:creationId xmlns:a16="http://schemas.microsoft.com/office/drawing/2014/main" id="{E50B3220-2586-43E7-97F3-5F309E63293A}"/>
              </a:ext>
            </a:extLst>
          </p:cNvPr>
          <p:cNvGrpSpPr/>
          <p:nvPr/>
        </p:nvGrpSpPr>
        <p:grpSpPr>
          <a:xfrm>
            <a:off x="2304439" y="2395464"/>
            <a:ext cx="6660049" cy="3629094"/>
            <a:chOff x="2304439" y="2395464"/>
            <a:chExt cx="6660049" cy="3629094"/>
          </a:xfrm>
        </p:grpSpPr>
        <p:pic>
          <p:nvPicPr>
            <p:cNvPr id="58" name="図 57">
              <a:extLst>
                <a:ext uri="{FF2B5EF4-FFF2-40B4-BE49-F238E27FC236}">
                  <a16:creationId xmlns:a16="http://schemas.microsoft.com/office/drawing/2014/main" id="{EF3CF807-9E21-4FF0-BAA9-FEB08ADB1D75}"/>
                </a:ext>
              </a:extLst>
            </p:cNvPr>
            <p:cNvPicPr>
              <a:picLocks noChangeAspect="1"/>
            </p:cNvPicPr>
            <p:nvPr/>
          </p:nvPicPr>
          <p:blipFill>
            <a:blip r:embed="rId2"/>
            <a:stretch>
              <a:fillRect/>
            </a:stretch>
          </p:blipFill>
          <p:spPr>
            <a:xfrm>
              <a:off x="2304439" y="2395464"/>
              <a:ext cx="6660049" cy="3629094"/>
            </a:xfrm>
            <a:prstGeom prst="rect">
              <a:avLst/>
            </a:prstGeom>
            <a:ln>
              <a:solidFill>
                <a:schemeClr val="bg1">
                  <a:lumMod val="75000"/>
                </a:schemeClr>
              </a:solidFill>
            </a:ln>
          </p:spPr>
        </p:pic>
        <p:sp>
          <p:nvSpPr>
            <p:cNvPr id="59" name="角丸四角形 51">
              <a:extLst>
                <a:ext uri="{FF2B5EF4-FFF2-40B4-BE49-F238E27FC236}">
                  <a16:creationId xmlns:a16="http://schemas.microsoft.com/office/drawing/2014/main" id="{9C5326FF-5E73-43B1-843B-3A7ABC418CD1}"/>
                </a:ext>
              </a:extLst>
            </p:cNvPr>
            <p:cNvSpPr/>
            <p:nvPr/>
          </p:nvSpPr>
          <p:spPr>
            <a:xfrm>
              <a:off x="2474966" y="3138206"/>
              <a:ext cx="4913971" cy="273253"/>
            </a:xfrm>
            <a:prstGeom prst="roundRect">
              <a:avLst/>
            </a:prstGeom>
            <a:noFill/>
            <a:ln w="28575">
              <a:solidFill>
                <a:srgbClr val="FF0000"/>
              </a:solidFill>
            </a:ln>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60" name="角丸四角形 52">
              <a:extLst>
                <a:ext uri="{FF2B5EF4-FFF2-40B4-BE49-F238E27FC236}">
                  <a16:creationId xmlns:a16="http://schemas.microsoft.com/office/drawing/2014/main" id="{728D8A32-9CA4-4053-A3FE-D3A3A34F1329}"/>
                </a:ext>
              </a:extLst>
            </p:cNvPr>
            <p:cNvSpPr/>
            <p:nvPr/>
          </p:nvSpPr>
          <p:spPr>
            <a:xfrm>
              <a:off x="2474966" y="3629481"/>
              <a:ext cx="2832563" cy="275699"/>
            </a:xfrm>
            <a:prstGeom prst="roundRect">
              <a:avLst/>
            </a:prstGeom>
            <a:noFill/>
            <a:ln w="28575">
              <a:solidFill>
                <a:srgbClr val="FF0000"/>
              </a:solidFill>
            </a:ln>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61" name="角丸四角形 53">
              <a:extLst>
                <a:ext uri="{FF2B5EF4-FFF2-40B4-BE49-F238E27FC236}">
                  <a16:creationId xmlns:a16="http://schemas.microsoft.com/office/drawing/2014/main" id="{92B31B31-7FAF-4B78-A133-60016CEF7527}"/>
                </a:ext>
              </a:extLst>
            </p:cNvPr>
            <p:cNvSpPr/>
            <p:nvPr/>
          </p:nvSpPr>
          <p:spPr>
            <a:xfrm>
              <a:off x="2474966" y="3948130"/>
              <a:ext cx="6296010" cy="748240"/>
            </a:xfrm>
            <a:prstGeom prst="roundRect">
              <a:avLst>
                <a:gd name="adj" fmla="val 8725"/>
              </a:avLst>
            </a:prstGeom>
            <a:noFill/>
            <a:ln w="28575">
              <a:solidFill>
                <a:srgbClr val="FF0000"/>
              </a:solidFill>
            </a:ln>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62" name="角丸四角形 54">
              <a:extLst>
                <a:ext uri="{FF2B5EF4-FFF2-40B4-BE49-F238E27FC236}">
                  <a16:creationId xmlns:a16="http://schemas.microsoft.com/office/drawing/2014/main" id="{A1FBCCF2-2626-427C-889A-60719B82EB34}"/>
                </a:ext>
              </a:extLst>
            </p:cNvPr>
            <p:cNvSpPr/>
            <p:nvPr/>
          </p:nvSpPr>
          <p:spPr>
            <a:xfrm>
              <a:off x="2435457" y="4913525"/>
              <a:ext cx="793750" cy="273050"/>
            </a:xfrm>
            <a:prstGeom prst="roundRect">
              <a:avLst/>
            </a:prstGeom>
            <a:noFill/>
            <a:ln w="28575">
              <a:solidFill>
                <a:srgbClr val="FF0000"/>
              </a:solidFill>
            </a:ln>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grpSp>
          <p:nvGrpSpPr>
            <p:cNvPr id="63" name="グループ化 62">
              <a:extLst>
                <a:ext uri="{FF2B5EF4-FFF2-40B4-BE49-F238E27FC236}">
                  <a16:creationId xmlns:a16="http://schemas.microsoft.com/office/drawing/2014/main" id="{3FEA51F8-4141-4DC3-9BA4-58968972159C}"/>
                </a:ext>
              </a:extLst>
            </p:cNvPr>
            <p:cNvGrpSpPr/>
            <p:nvPr/>
          </p:nvGrpSpPr>
          <p:grpSpPr>
            <a:xfrm>
              <a:off x="3229207" y="3170951"/>
              <a:ext cx="5541769" cy="2022586"/>
              <a:chOff x="3635179" y="4791082"/>
              <a:chExt cx="6253887" cy="2282489"/>
            </a:xfrm>
          </p:grpSpPr>
          <p:sp>
            <p:nvSpPr>
              <p:cNvPr id="64" name="正方形/長方形 63">
                <a:extLst>
                  <a:ext uri="{FF2B5EF4-FFF2-40B4-BE49-F238E27FC236}">
                    <a16:creationId xmlns:a16="http://schemas.microsoft.com/office/drawing/2014/main" id="{5D07B451-2915-40C2-BDFC-F3067485818D}"/>
                  </a:ext>
                </a:extLst>
              </p:cNvPr>
              <p:cNvSpPr/>
              <p:nvPr/>
            </p:nvSpPr>
            <p:spPr>
              <a:xfrm>
                <a:off x="8322695" y="4791082"/>
                <a:ext cx="378252" cy="323850"/>
              </a:xfrm>
              <a:prstGeom prst="rect">
                <a:avLst/>
              </a:prstGeom>
              <a:noFill/>
              <a:ln w="9525">
                <a:noFill/>
              </a:ln>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lang="ja-JP" altLang="en-US" sz="1600" dirty="0">
                    <a:solidFill>
                      <a:srgbClr val="FF0000"/>
                    </a:solidFill>
                    <a:latin typeface="メイリオ" panose="020B0604030504040204" pitchFamily="50" charset="-128"/>
                    <a:ea typeface="メイリオ" panose="020B0604030504040204" pitchFamily="50" charset="-128"/>
                  </a:rPr>
                  <a:t>①</a:t>
                </a:r>
                <a:endParaRPr kumimoji="1" lang="ja-JP" altLang="en-US" sz="1600" b="0" i="0" u="none" strike="noStrike" kern="1200" cap="none" spc="0" normalizeH="0" baseline="0" noProof="0" dirty="0">
                  <a:ln>
                    <a:noFill/>
                  </a:ln>
                  <a:solidFill>
                    <a:srgbClr val="FF0000"/>
                  </a:solidFill>
                  <a:effectLst/>
                  <a:uLnTx/>
                  <a:uFillTx/>
                  <a:latin typeface="メイリオ" panose="020B0604030504040204" pitchFamily="50" charset="-128"/>
                  <a:ea typeface="メイリオ" panose="020B0604030504040204" pitchFamily="50" charset="-128"/>
                  <a:cs typeface="+mn-cs"/>
                </a:endParaRPr>
              </a:p>
            </p:txBody>
          </p:sp>
          <p:sp>
            <p:nvSpPr>
              <p:cNvPr id="65" name="正方形/長方形 64">
                <a:extLst>
                  <a:ext uri="{FF2B5EF4-FFF2-40B4-BE49-F238E27FC236}">
                    <a16:creationId xmlns:a16="http://schemas.microsoft.com/office/drawing/2014/main" id="{4BE2D906-EA0D-439E-A16A-919EB94BBEA7}"/>
                  </a:ext>
                </a:extLst>
              </p:cNvPr>
              <p:cNvSpPr/>
              <p:nvPr/>
            </p:nvSpPr>
            <p:spPr>
              <a:xfrm>
                <a:off x="5963277" y="5322689"/>
                <a:ext cx="378252" cy="323850"/>
              </a:xfrm>
              <a:prstGeom prst="rect">
                <a:avLst/>
              </a:prstGeom>
              <a:noFill/>
              <a:ln w="9525">
                <a:noFill/>
              </a:ln>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lang="ja-JP" altLang="en-US" sz="1600" dirty="0">
                    <a:solidFill>
                      <a:srgbClr val="FF0000"/>
                    </a:solidFill>
                    <a:latin typeface="メイリオ" panose="020B0604030504040204" pitchFamily="50" charset="-128"/>
                    <a:ea typeface="メイリオ" panose="020B0604030504040204" pitchFamily="50" charset="-128"/>
                  </a:rPr>
                  <a:t>②</a:t>
                </a:r>
                <a:endParaRPr kumimoji="1" lang="ja-JP" altLang="en-US" sz="1600" b="0" i="0" u="none" strike="noStrike" kern="1200" cap="none" spc="0" normalizeH="0" baseline="0" noProof="0" dirty="0">
                  <a:ln>
                    <a:noFill/>
                  </a:ln>
                  <a:solidFill>
                    <a:srgbClr val="FF0000"/>
                  </a:solidFill>
                  <a:effectLst/>
                  <a:uLnTx/>
                  <a:uFillTx/>
                  <a:latin typeface="メイリオ" panose="020B0604030504040204" pitchFamily="50" charset="-128"/>
                  <a:ea typeface="メイリオ" panose="020B0604030504040204" pitchFamily="50" charset="-128"/>
                  <a:cs typeface="+mn-cs"/>
                </a:endParaRPr>
              </a:p>
            </p:txBody>
          </p:sp>
          <p:sp>
            <p:nvSpPr>
              <p:cNvPr id="66" name="正方形/長方形 65">
                <a:extLst>
                  <a:ext uri="{FF2B5EF4-FFF2-40B4-BE49-F238E27FC236}">
                    <a16:creationId xmlns:a16="http://schemas.microsoft.com/office/drawing/2014/main" id="{74805B58-1629-469D-9F30-631064FDB0BE}"/>
                  </a:ext>
                </a:extLst>
              </p:cNvPr>
              <p:cNvSpPr/>
              <p:nvPr/>
            </p:nvSpPr>
            <p:spPr>
              <a:xfrm>
                <a:off x="9510814" y="6521707"/>
                <a:ext cx="378252" cy="323850"/>
              </a:xfrm>
              <a:prstGeom prst="rect">
                <a:avLst/>
              </a:prstGeom>
              <a:noFill/>
              <a:ln w="9525">
                <a:noFill/>
              </a:ln>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lang="ja-JP" altLang="en-US" sz="1600" dirty="0">
                    <a:solidFill>
                      <a:srgbClr val="FF0000"/>
                    </a:solidFill>
                    <a:latin typeface="メイリオ" panose="020B0604030504040204" pitchFamily="50" charset="-128"/>
                    <a:ea typeface="メイリオ" panose="020B0604030504040204" pitchFamily="50" charset="-128"/>
                  </a:rPr>
                  <a:t>③</a:t>
                </a:r>
                <a:endParaRPr kumimoji="1" lang="ja-JP" altLang="en-US" sz="1600" b="0" i="0" u="none" strike="noStrike" kern="1200" cap="none" spc="0" normalizeH="0" baseline="0" noProof="0" dirty="0">
                  <a:ln>
                    <a:noFill/>
                  </a:ln>
                  <a:solidFill>
                    <a:srgbClr val="FF0000"/>
                  </a:solidFill>
                  <a:effectLst/>
                  <a:uLnTx/>
                  <a:uFillTx/>
                  <a:latin typeface="メイリオ" panose="020B0604030504040204" pitchFamily="50" charset="-128"/>
                  <a:ea typeface="メイリオ" panose="020B0604030504040204" pitchFamily="50" charset="-128"/>
                  <a:cs typeface="+mn-cs"/>
                </a:endParaRPr>
              </a:p>
            </p:txBody>
          </p:sp>
          <p:sp>
            <p:nvSpPr>
              <p:cNvPr id="67" name="正方形/長方形 66">
                <a:extLst>
                  <a:ext uri="{FF2B5EF4-FFF2-40B4-BE49-F238E27FC236}">
                    <a16:creationId xmlns:a16="http://schemas.microsoft.com/office/drawing/2014/main" id="{BA5F981F-28BB-46FF-B192-62E9B1F805F6}"/>
                  </a:ext>
                </a:extLst>
              </p:cNvPr>
              <p:cNvSpPr/>
              <p:nvPr/>
            </p:nvSpPr>
            <p:spPr>
              <a:xfrm>
                <a:off x="3635179" y="6749721"/>
                <a:ext cx="378252" cy="323850"/>
              </a:xfrm>
              <a:prstGeom prst="rect">
                <a:avLst/>
              </a:prstGeom>
              <a:noFill/>
              <a:ln w="9525">
                <a:noFill/>
              </a:ln>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lang="ja-JP" altLang="en-US" sz="1600" dirty="0">
                    <a:solidFill>
                      <a:srgbClr val="FF0000"/>
                    </a:solidFill>
                    <a:latin typeface="メイリオ" panose="020B0604030504040204" pitchFamily="50" charset="-128"/>
                    <a:ea typeface="メイリオ" panose="020B0604030504040204" pitchFamily="50" charset="-128"/>
                  </a:rPr>
                  <a:t>④</a:t>
                </a:r>
                <a:endParaRPr kumimoji="1" lang="ja-JP" altLang="en-US" sz="1600" b="0" i="0" u="none" strike="noStrike" kern="1200" cap="none" spc="0" normalizeH="0" baseline="0" noProof="0" dirty="0">
                  <a:ln>
                    <a:noFill/>
                  </a:ln>
                  <a:solidFill>
                    <a:srgbClr val="FF0000"/>
                  </a:solidFill>
                  <a:effectLst/>
                  <a:uLnTx/>
                  <a:uFillTx/>
                  <a:latin typeface="メイリオ" panose="020B0604030504040204" pitchFamily="50" charset="-128"/>
                  <a:ea typeface="メイリオ" panose="020B0604030504040204" pitchFamily="50" charset="-128"/>
                  <a:cs typeface="+mn-cs"/>
                </a:endParaRPr>
              </a:p>
            </p:txBody>
          </p:sp>
        </p:grpSp>
      </p:grpSp>
      <p:sp>
        <p:nvSpPr>
          <p:cNvPr id="33" name="タイトル 1">
            <a:extLst>
              <a:ext uri="{FF2B5EF4-FFF2-40B4-BE49-F238E27FC236}">
                <a16:creationId xmlns:a16="http://schemas.microsoft.com/office/drawing/2014/main" id="{895F5236-3267-4D4C-A020-6D5944B4BC1C}"/>
              </a:ext>
            </a:extLst>
          </p:cNvPr>
          <p:cNvSpPr txBox="1">
            <a:spLocks/>
          </p:cNvSpPr>
          <p:nvPr/>
        </p:nvSpPr>
        <p:spPr>
          <a:xfrm>
            <a:off x="1567888" y="274638"/>
            <a:ext cx="7475262" cy="490066"/>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kumimoji="1" sz="3200" b="1"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pPr algn="l"/>
            <a:r>
              <a:rPr kumimoji="1" lang="en-US" altLang="ja-JP" sz="1800" dirty="0">
                <a:latin typeface="メイリオ" panose="020B0604030504040204" pitchFamily="50" charset="-128"/>
                <a:ea typeface="メイリオ" panose="020B0604030504040204" pitchFamily="50" charset="-128"/>
              </a:rPr>
              <a:t>2.7.2.1 </a:t>
            </a:r>
            <a:r>
              <a:rPr kumimoji="1" lang="ja-JP" altLang="en-US" sz="1800" dirty="0">
                <a:latin typeface="メイリオ" panose="020B0604030504040204" pitchFamily="50" charset="-128"/>
                <a:ea typeface="メイリオ" panose="020B0604030504040204" pitchFamily="50" charset="-128"/>
              </a:rPr>
              <a:t>製品情報登録　製品表示情報一覧で検索</a:t>
            </a:r>
          </a:p>
        </p:txBody>
      </p:sp>
      <p:sp>
        <p:nvSpPr>
          <p:cNvPr id="2" name="スライド番号プレースホルダー 1">
            <a:extLst>
              <a:ext uri="{FF2B5EF4-FFF2-40B4-BE49-F238E27FC236}">
                <a16:creationId xmlns:a16="http://schemas.microsoft.com/office/drawing/2014/main" id="{278208D6-C2F8-4E73-ADF0-462345C9CD64}"/>
              </a:ext>
            </a:extLst>
          </p:cNvPr>
          <p:cNvSpPr>
            <a:spLocks noGrp="1"/>
          </p:cNvSpPr>
          <p:nvPr>
            <p:ph type="sldNum" sz="quarter" idx="12"/>
          </p:nvPr>
        </p:nvSpPr>
        <p:spPr/>
        <p:txBody>
          <a:bodyPr/>
          <a:lstStyle/>
          <a:p>
            <a:fld id="{AAEC5578-235D-485F-9B50-9803794400B3}" type="slidenum">
              <a:rPr lang="ja-JP" altLang="en-US" smtClean="0"/>
              <a:pPr/>
              <a:t>24</a:t>
            </a:fld>
            <a:endParaRPr lang="ja-JP" altLang="en-US" dirty="0"/>
          </a:p>
        </p:txBody>
      </p:sp>
      <p:grpSp>
        <p:nvGrpSpPr>
          <p:cNvPr id="34" name="グループ化 33">
            <a:extLst>
              <a:ext uri="{FF2B5EF4-FFF2-40B4-BE49-F238E27FC236}">
                <a16:creationId xmlns:a16="http://schemas.microsoft.com/office/drawing/2014/main" id="{7B0F7C1B-1758-495E-B7D1-C4B42175AF65}"/>
              </a:ext>
            </a:extLst>
          </p:cNvPr>
          <p:cNvGrpSpPr/>
          <p:nvPr/>
        </p:nvGrpSpPr>
        <p:grpSpPr>
          <a:xfrm>
            <a:off x="114300" y="2316240"/>
            <a:ext cx="2011680" cy="4468521"/>
            <a:chOff x="114300" y="2316240"/>
            <a:chExt cx="2011680" cy="4468521"/>
          </a:xfrm>
        </p:grpSpPr>
        <p:sp>
          <p:nvSpPr>
            <p:cNvPr id="35" name="角丸四角形 39">
              <a:extLst>
                <a:ext uri="{FF2B5EF4-FFF2-40B4-BE49-F238E27FC236}">
                  <a16:creationId xmlns:a16="http://schemas.microsoft.com/office/drawing/2014/main" id="{D192E472-B11E-4CCB-83A3-450296F8B75D}"/>
                </a:ext>
              </a:extLst>
            </p:cNvPr>
            <p:cNvSpPr/>
            <p:nvPr/>
          </p:nvSpPr>
          <p:spPr>
            <a:xfrm>
              <a:off x="114300" y="2433450"/>
              <a:ext cx="2011680" cy="3264211"/>
            </a:xfrm>
            <a:prstGeom prst="roundRect">
              <a:avLst>
                <a:gd name="adj" fmla="val 8069"/>
              </a:avLst>
            </a:prstGeom>
            <a:noFill/>
            <a:ln w="9525">
              <a:solidFill>
                <a:srgbClr val="C00000"/>
              </a:solidFill>
              <a:prstDash val="sysDash"/>
            </a:ln>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37" name="下矢印 40">
              <a:extLst>
                <a:ext uri="{FF2B5EF4-FFF2-40B4-BE49-F238E27FC236}">
                  <a16:creationId xmlns:a16="http://schemas.microsoft.com/office/drawing/2014/main" id="{FF6FAD93-301A-4015-AD7B-102A3F65A9DF}"/>
                </a:ext>
              </a:extLst>
            </p:cNvPr>
            <p:cNvSpPr/>
            <p:nvPr/>
          </p:nvSpPr>
          <p:spPr>
            <a:xfrm>
              <a:off x="991888" y="5726236"/>
              <a:ext cx="252000" cy="216000"/>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38" name="下矢印 41">
              <a:extLst>
                <a:ext uri="{FF2B5EF4-FFF2-40B4-BE49-F238E27FC236}">
                  <a16:creationId xmlns:a16="http://schemas.microsoft.com/office/drawing/2014/main" id="{56A6C091-2235-4B89-8E55-8D0681520DC5}"/>
                </a:ext>
              </a:extLst>
            </p:cNvPr>
            <p:cNvSpPr/>
            <p:nvPr/>
          </p:nvSpPr>
          <p:spPr>
            <a:xfrm>
              <a:off x="991888" y="6262818"/>
              <a:ext cx="252000" cy="216000"/>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39" name="角丸四角形 42">
              <a:extLst>
                <a:ext uri="{FF2B5EF4-FFF2-40B4-BE49-F238E27FC236}">
                  <a16:creationId xmlns:a16="http://schemas.microsoft.com/office/drawing/2014/main" id="{188FC856-9DB4-433C-8690-3DE935DE4C02}"/>
                </a:ext>
              </a:extLst>
            </p:cNvPr>
            <p:cNvSpPr/>
            <p:nvPr/>
          </p:nvSpPr>
          <p:spPr>
            <a:xfrm>
              <a:off x="667888" y="6518361"/>
              <a:ext cx="900000" cy="266400"/>
            </a:xfrm>
            <a:prstGeom prst="roundRect">
              <a:avLst/>
            </a:prstGeom>
            <a:ln>
              <a:solidFill>
                <a:srgbClr val="00B050"/>
              </a:solidFill>
            </a:ln>
          </p:spPr>
          <p:style>
            <a:lnRef idx="2">
              <a:schemeClr val="accent1"/>
            </a:lnRef>
            <a:fillRef idx="1">
              <a:schemeClr val="lt1"/>
            </a:fillRef>
            <a:effectRef idx="0">
              <a:schemeClr val="accent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承認・公開</a:t>
              </a:r>
            </a:p>
          </p:txBody>
        </p:sp>
        <p:sp>
          <p:nvSpPr>
            <p:cNvPr id="40" name="角丸四角形 43">
              <a:extLst>
                <a:ext uri="{FF2B5EF4-FFF2-40B4-BE49-F238E27FC236}">
                  <a16:creationId xmlns:a16="http://schemas.microsoft.com/office/drawing/2014/main" id="{3CF81E15-4EBC-412A-869F-0EF546F304B9}"/>
                </a:ext>
              </a:extLst>
            </p:cNvPr>
            <p:cNvSpPr/>
            <p:nvPr/>
          </p:nvSpPr>
          <p:spPr>
            <a:xfrm>
              <a:off x="675190" y="5977132"/>
              <a:ext cx="900000" cy="266400"/>
            </a:xfrm>
            <a:prstGeom prst="roundRect">
              <a:avLst/>
            </a:prstGeom>
            <a:ln/>
          </p:spPr>
          <p:style>
            <a:lnRef idx="2">
              <a:schemeClr val="accent1"/>
            </a:lnRef>
            <a:fillRef idx="1">
              <a:schemeClr val="lt1"/>
            </a:fillRef>
            <a:effectRef idx="0">
              <a:schemeClr val="accent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申請</a:t>
              </a:r>
            </a:p>
          </p:txBody>
        </p:sp>
        <p:sp>
          <p:nvSpPr>
            <p:cNvPr id="41" name="下矢印 51">
              <a:extLst>
                <a:ext uri="{FF2B5EF4-FFF2-40B4-BE49-F238E27FC236}">
                  <a16:creationId xmlns:a16="http://schemas.microsoft.com/office/drawing/2014/main" id="{EC534E77-0484-4D42-A161-6268871A7AFD}"/>
                </a:ext>
              </a:extLst>
            </p:cNvPr>
            <p:cNvSpPr/>
            <p:nvPr/>
          </p:nvSpPr>
          <p:spPr>
            <a:xfrm>
              <a:off x="990013" y="4099746"/>
              <a:ext cx="252000" cy="176705"/>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42" name="正方形/長方形 41">
              <a:extLst>
                <a:ext uri="{FF2B5EF4-FFF2-40B4-BE49-F238E27FC236}">
                  <a16:creationId xmlns:a16="http://schemas.microsoft.com/office/drawing/2014/main" id="{9EEF213F-9A02-432F-93D8-DD9F2971E100}"/>
                </a:ext>
              </a:extLst>
            </p:cNvPr>
            <p:cNvSpPr/>
            <p:nvPr/>
          </p:nvSpPr>
          <p:spPr>
            <a:xfrm>
              <a:off x="216013" y="4300603"/>
              <a:ext cx="1800000" cy="396000"/>
            </a:xfrm>
            <a:prstGeom prst="rect">
              <a:avLst/>
            </a:prstGeom>
            <a:ln/>
          </p:spPr>
          <p:style>
            <a:lnRef idx="1">
              <a:schemeClr val="accent6"/>
            </a:lnRef>
            <a:fillRef idx="2">
              <a:schemeClr val="accent6"/>
            </a:fillRef>
            <a:effectRef idx="1">
              <a:schemeClr val="accent6"/>
            </a:effectRef>
            <a:fontRef idx="minor">
              <a:schemeClr val="dk1"/>
            </a:fontRef>
          </p:style>
          <p:txBody>
            <a:bodyPr lIns="0" rIns="0" rtlCol="0" anchor="ctr"/>
            <a:lstStyle/>
            <a:p>
              <a:pPr indent="-266700" algn="ctr"/>
              <a:endParaRPr lang="en-US" altLang="ja-JP" sz="1000" dirty="0">
                <a:solidFill>
                  <a:prstClr val="black"/>
                </a:solidFill>
                <a:latin typeface="メイリオ" panose="020B0604030504040204" pitchFamily="50" charset="-128"/>
                <a:ea typeface="メイリオ" panose="020B0604030504040204" pitchFamily="50" charset="-128"/>
              </a:endParaRPr>
            </a:p>
            <a:p>
              <a:pPr indent="-266700" algn="ctr"/>
              <a:r>
                <a:rPr lang="ja-JP" altLang="en-US" sz="1000" dirty="0">
                  <a:solidFill>
                    <a:prstClr val="black"/>
                  </a:solidFill>
                  <a:latin typeface="メイリオ" panose="020B0604030504040204" pitchFamily="50" charset="-128"/>
                  <a:ea typeface="メイリオ" panose="020B0604030504040204" pitchFamily="50" charset="-128"/>
                </a:rPr>
                <a:t>製品表示情報一覧で検索／</a:t>
              </a:r>
              <a:br>
                <a:rPr lang="en-US" altLang="ja-JP" sz="1000" dirty="0">
                  <a:solidFill>
                    <a:prstClr val="black"/>
                  </a:solidFill>
                  <a:latin typeface="メイリオ" panose="020B0604030504040204" pitchFamily="50" charset="-128"/>
                  <a:ea typeface="メイリオ" panose="020B0604030504040204" pitchFamily="50" charset="-128"/>
                </a:rPr>
              </a:br>
              <a:r>
                <a:rPr lang="ja-JP" altLang="en-US" sz="1000" dirty="0">
                  <a:solidFill>
                    <a:prstClr val="black"/>
                  </a:solidFill>
                  <a:latin typeface="メイリオ" panose="020B0604030504040204" pitchFamily="50" charset="-128"/>
                  <a:ea typeface="メイリオ" panose="020B0604030504040204" pitchFamily="50" charset="-128"/>
                </a:rPr>
                <a:t>データファイルエクスポート</a:t>
              </a:r>
            </a:p>
            <a:p>
              <a:pPr indent="-266700" algn="ctr"/>
              <a:endParaRPr lang="ja-JP" altLang="en-US" sz="1000" dirty="0">
                <a:solidFill>
                  <a:prstClr val="black"/>
                </a:solidFill>
                <a:latin typeface="メイリオ" panose="020B0604030504040204" pitchFamily="50" charset="-128"/>
                <a:ea typeface="メイリオ" panose="020B0604030504040204" pitchFamily="50" charset="-128"/>
              </a:endParaRPr>
            </a:p>
          </p:txBody>
        </p:sp>
        <p:sp>
          <p:nvSpPr>
            <p:cNvPr id="43" name="正方形/長方形 42">
              <a:extLst>
                <a:ext uri="{FF2B5EF4-FFF2-40B4-BE49-F238E27FC236}">
                  <a16:creationId xmlns:a16="http://schemas.microsoft.com/office/drawing/2014/main" id="{12B2806D-183A-4E94-A25A-F8B50DE3EDA7}"/>
                </a:ext>
              </a:extLst>
            </p:cNvPr>
            <p:cNvSpPr/>
            <p:nvPr/>
          </p:nvSpPr>
          <p:spPr>
            <a:xfrm>
              <a:off x="216013" y="4921612"/>
              <a:ext cx="1800000" cy="252000"/>
            </a:xfrm>
            <a:prstGeom prst="rect">
              <a:avLst/>
            </a:prstGeom>
            <a:ln/>
          </p:spPr>
          <p:style>
            <a:lnRef idx="1">
              <a:schemeClr val="accent3"/>
            </a:lnRef>
            <a:fillRef idx="2">
              <a:schemeClr val="accent3"/>
            </a:fillRef>
            <a:effectRef idx="1">
              <a:schemeClr val="accent3"/>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データファイル</a:t>
              </a:r>
              <a:r>
                <a:rPr kumimoji="1" lang="en-US" altLang="ja-JP"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Excel</a:t>
              </a:r>
              <a:r>
                <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編集</a:t>
              </a:r>
            </a:p>
          </p:txBody>
        </p:sp>
        <p:sp>
          <p:nvSpPr>
            <p:cNvPr id="44" name="下矢印 54">
              <a:extLst>
                <a:ext uri="{FF2B5EF4-FFF2-40B4-BE49-F238E27FC236}">
                  <a16:creationId xmlns:a16="http://schemas.microsoft.com/office/drawing/2014/main" id="{41F46E04-0220-4B63-91FE-5EE30D3C2B67}"/>
                </a:ext>
              </a:extLst>
            </p:cNvPr>
            <p:cNvSpPr/>
            <p:nvPr/>
          </p:nvSpPr>
          <p:spPr>
            <a:xfrm>
              <a:off x="990013" y="4720755"/>
              <a:ext cx="252000" cy="176705"/>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52" name="正方形/長方形 51">
              <a:extLst>
                <a:ext uri="{FF2B5EF4-FFF2-40B4-BE49-F238E27FC236}">
                  <a16:creationId xmlns:a16="http://schemas.microsoft.com/office/drawing/2014/main" id="{C3DCA3D4-EF7E-43ED-B911-517B3593B915}"/>
                </a:ext>
              </a:extLst>
            </p:cNvPr>
            <p:cNvSpPr/>
            <p:nvPr/>
          </p:nvSpPr>
          <p:spPr>
            <a:xfrm>
              <a:off x="216013" y="2581576"/>
              <a:ext cx="1800000" cy="252000"/>
            </a:xfrm>
            <a:prstGeom prst="rect">
              <a:avLst/>
            </a:prstGeom>
            <a:ln/>
          </p:spPr>
          <p:style>
            <a:lnRef idx="1">
              <a:schemeClr val="accent3"/>
            </a:lnRef>
            <a:fillRef idx="2">
              <a:schemeClr val="accent3"/>
            </a:fillRef>
            <a:effectRef idx="1">
              <a:schemeClr val="accent3"/>
            </a:effectRef>
            <a:fontRef idx="minor">
              <a:schemeClr val="dk1"/>
            </a:fontRef>
          </p:style>
          <p:txBody>
            <a:bodyPr lIns="0" rIns="0" rtlCol="0" anchor="ctr"/>
            <a:lstStyle/>
            <a:p>
              <a:pPr indent="-266700" algn="ctr"/>
              <a:r>
                <a:rPr lang="ja-JP" altLang="en-US" sz="1000" dirty="0">
                  <a:solidFill>
                    <a:prstClr val="black"/>
                  </a:solidFill>
                  <a:latin typeface="メイリオ" panose="020B0604030504040204" pitchFamily="50" charset="-128"/>
                  <a:ea typeface="メイリオ" panose="020B0604030504040204" pitchFamily="50" charset="-128"/>
                </a:rPr>
                <a:t>メニュー選択</a:t>
              </a:r>
            </a:p>
          </p:txBody>
        </p:sp>
        <p:sp>
          <p:nvSpPr>
            <p:cNvPr id="53" name="正方形/長方形 52">
              <a:extLst>
                <a:ext uri="{FF2B5EF4-FFF2-40B4-BE49-F238E27FC236}">
                  <a16:creationId xmlns:a16="http://schemas.microsoft.com/office/drawing/2014/main" id="{B2BE7D6B-CCFE-4A5F-AAB4-4778FAD78CD0}"/>
                </a:ext>
              </a:extLst>
            </p:cNvPr>
            <p:cNvSpPr/>
            <p:nvPr/>
          </p:nvSpPr>
          <p:spPr>
            <a:xfrm>
              <a:off x="216013" y="3058585"/>
              <a:ext cx="1800000" cy="396000"/>
            </a:xfrm>
            <a:prstGeom prst="rect">
              <a:avLst/>
            </a:prstGeom>
            <a:ln/>
          </p:spPr>
          <p:style>
            <a:lnRef idx="1">
              <a:schemeClr val="accent3"/>
            </a:lnRef>
            <a:fillRef idx="2">
              <a:schemeClr val="accent3"/>
            </a:fillRef>
            <a:effectRef idx="1">
              <a:schemeClr val="accent3"/>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en-US" altLang="ja-JP"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lvl="0" indent="-266700" algn="ctr">
                <a:defRPr/>
              </a:pPr>
              <a:r>
                <a:rPr lang="ja-JP" altLang="en-US" sz="1000" dirty="0">
                  <a:solidFill>
                    <a:prstClr val="black"/>
                  </a:solidFill>
                  <a:latin typeface="メイリオ" panose="020B0604030504040204" pitchFamily="50" charset="-128"/>
                  <a:ea typeface="メイリオ" panose="020B0604030504040204" pitchFamily="50" charset="-128"/>
                </a:rPr>
                <a:t>製品表示情報一覧で検索／</a:t>
              </a:r>
              <a:br>
                <a:rPr lang="en-US" altLang="ja-JP" sz="1000" dirty="0">
                  <a:solidFill>
                    <a:prstClr val="black"/>
                  </a:solidFill>
                  <a:latin typeface="メイリオ" panose="020B0604030504040204" pitchFamily="50" charset="-128"/>
                  <a:ea typeface="メイリオ" panose="020B0604030504040204" pitchFamily="50" charset="-128"/>
                </a:rPr>
              </a:br>
              <a:r>
                <a:rPr lang="en-US" altLang="ja-JP" sz="1000" dirty="0">
                  <a:solidFill>
                    <a:prstClr val="black"/>
                  </a:solidFill>
                  <a:latin typeface="メイリオ" panose="020B0604030504040204" pitchFamily="50" charset="-128"/>
                  <a:ea typeface="メイリオ" panose="020B0604030504040204" pitchFamily="50" charset="-128"/>
                </a:rPr>
                <a:t>PIM</a:t>
              </a:r>
              <a:r>
                <a:rPr lang="ja-JP" altLang="en-US" sz="1000" dirty="0">
                  <a:solidFill>
                    <a:prstClr val="black"/>
                  </a:solidFill>
                  <a:latin typeface="メイリオ" panose="020B0604030504040204" pitchFamily="50" charset="-128"/>
                  <a:ea typeface="メイリオ" panose="020B0604030504040204" pitchFamily="50" charset="-128"/>
                </a:rPr>
                <a:t>製品情報取得を選択</a:t>
              </a:r>
            </a:p>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54" name="正方形/長方形 53">
              <a:extLst>
                <a:ext uri="{FF2B5EF4-FFF2-40B4-BE49-F238E27FC236}">
                  <a16:creationId xmlns:a16="http://schemas.microsoft.com/office/drawing/2014/main" id="{18D6BB52-A350-485F-B046-1EB8778B046A}"/>
                </a:ext>
              </a:extLst>
            </p:cNvPr>
            <p:cNvSpPr/>
            <p:nvPr/>
          </p:nvSpPr>
          <p:spPr>
            <a:xfrm>
              <a:off x="216013" y="3679594"/>
              <a:ext cx="1800000" cy="396000"/>
            </a:xfrm>
            <a:prstGeom prst="rect">
              <a:avLst/>
            </a:prstGeom>
            <a:ln/>
          </p:spPr>
          <p:style>
            <a:lnRef idx="1">
              <a:schemeClr val="accent3"/>
            </a:lnRef>
            <a:fillRef idx="2">
              <a:schemeClr val="accent3"/>
            </a:fillRef>
            <a:effectRef idx="1">
              <a:schemeClr val="accent3"/>
            </a:effectRef>
            <a:fontRef idx="minor">
              <a:schemeClr val="dk1"/>
            </a:fontRef>
          </p:style>
          <p:txBody>
            <a:bodyPr lIns="0" rIns="0" rtlCol="0" anchor="ctr"/>
            <a:lstStyle/>
            <a:p>
              <a:pPr indent="-266700" algn="ctr"/>
              <a:r>
                <a:rPr lang="en-US" altLang="ja-JP" sz="1000" dirty="0">
                  <a:solidFill>
                    <a:prstClr val="black"/>
                  </a:solidFill>
                  <a:latin typeface="メイリオ" panose="020B0604030504040204" pitchFamily="50" charset="-128"/>
                  <a:ea typeface="メイリオ" panose="020B0604030504040204" pitchFamily="50" charset="-128"/>
                </a:rPr>
                <a:t>PIM</a:t>
              </a:r>
              <a:r>
                <a:rPr lang="ja-JP" altLang="en-US" sz="1000" dirty="0">
                  <a:solidFill>
                    <a:prstClr val="black"/>
                  </a:solidFill>
                  <a:latin typeface="メイリオ" panose="020B0604030504040204" pitchFamily="50" charset="-128"/>
                  <a:ea typeface="メイリオ" panose="020B0604030504040204" pitchFamily="50" charset="-128"/>
                </a:rPr>
                <a:t>製品情報取得で</a:t>
              </a:r>
              <a:br>
                <a:rPr lang="en-US" altLang="ja-JP" sz="1000" dirty="0">
                  <a:solidFill>
                    <a:prstClr val="black"/>
                  </a:solidFill>
                  <a:latin typeface="メイリオ" panose="020B0604030504040204" pitchFamily="50" charset="-128"/>
                  <a:ea typeface="メイリオ" panose="020B0604030504040204" pitchFamily="50" charset="-128"/>
                </a:rPr>
              </a:br>
              <a:r>
                <a:rPr lang="ja-JP" altLang="en-US" sz="1000" dirty="0">
                  <a:solidFill>
                    <a:prstClr val="black"/>
                  </a:solidFill>
                  <a:latin typeface="メイリオ" panose="020B0604030504040204" pitchFamily="50" charset="-128"/>
                  <a:ea typeface="メイリオ" panose="020B0604030504040204" pitchFamily="50" charset="-128"/>
                </a:rPr>
                <a:t>新製品情報を追加登録</a:t>
              </a:r>
            </a:p>
          </p:txBody>
        </p:sp>
        <p:sp>
          <p:nvSpPr>
            <p:cNvPr id="55" name="下矢印 58">
              <a:extLst>
                <a:ext uri="{FF2B5EF4-FFF2-40B4-BE49-F238E27FC236}">
                  <a16:creationId xmlns:a16="http://schemas.microsoft.com/office/drawing/2014/main" id="{EA5F1CC2-842D-43BC-93A0-BC45878B2031}"/>
                </a:ext>
              </a:extLst>
            </p:cNvPr>
            <p:cNvSpPr/>
            <p:nvPr/>
          </p:nvSpPr>
          <p:spPr>
            <a:xfrm>
              <a:off x="990013" y="2857728"/>
              <a:ext cx="252000" cy="176705"/>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56" name="下矢印 59">
              <a:extLst>
                <a:ext uri="{FF2B5EF4-FFF2-40B4-BE49-F238E27FC236}">
                  <a16:creationId xmlns:a16="http://schemas.microsoft.com/office/drawing/2014/main" id="{585830A9-850D-49A1-B6C2-63936C6D5020}"/>
                </a:ext>
              </a:extLst>
            </p:cNvPr>
            <p:cNvSpPr/>
            <p:nvPr/>
          </p:nvSpPr>
          <p:spPr>
            <a:xfrm>
              <a:off x="990013" y="3478737"/>
              <a:ext cx="252000" cy="176705"/>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68" name="角丸四角形 60">
              <a:extLst>
                <a:ext uri="{FF2B5EF4-FFF2-40B4-BE49-F238E27FC236}">
                  <a16:creationId xmlns:a16="http://schemas.microsoft.com/office/drawing/2014/main" id="{B959E56E-8855-45FB-8B29-B7B703C8F9C3}"/>
                </a:ext>
              </a:extLst>
            </p:cNvPr>
            <p:cNvSpPr/>
            <p:nvPr/>
          </p:nvSpPr>
          <p:spPr>
            <a:xfrm>
              <a:off x="603012" y="2316240"/>
              <a:ext cx="1026001" cy="216000"/>
            </a:xfrm>
            <a:prstGeom prst="roundRect">
              <a:avLst/>
            </a:prstGeom>
            <a:ln/>
          </p:spPr>
          <p:style>
            <a:lnRef idx="2">
              <a:schemeClr val="accent2"/>
            </a:lnRef>
            <a:fillRef idx="1">
              <a:schemeClr val="lt1"/>
            </a:fillRef>
            <a:effectRef idx="0">
              <a:schemeClr val="accent2"/>
            </a:effectRef>
            <a:fontRef idx="minor">
              <a:schemeClr val="dk1"/>
            </a:fontRef>
          </p:style>
          <p:txBody>
            <a:bodyPr lIns="0" rIns="0" rtlCol="0" anchor="t"/>
            <a:lstStyle/>
            <a:p>
              <a:pPr marL="0" marR="0" lvl="0" indent="-266700" algn="ctr" defTabSz="914400" rtl="0" eaLnBrk="1" fontAlgn="auto" latinLnBrk="0" hangingPunct="1">
                <a:lnSpc>
                  <a:spcPct val="100000"/>
                </a:lnSpc>
                <a:spcBef>
                  <a:spcPts val="0"/>
                </a:spcBef>
                <a:spcAft>
                  <a:spcPts val="0"/>
                </a:spcAft>
                <a:buClrTx/>
                <a:buSzTx/>
                <a:buFontTx/>
                <a:buNone/>
                <a:tabLst/>
                <a:defRPr/>
              </a:pPr>
              <a:r>
                <a:rPr lang="ja-JP" altLang="en-US" sz="1000" dirty="0">
                  <a:solidFill>
                    <a:prstClr val="black"/>
                  </a:solidFill>
                  <a:latin typeface="メイリオ" panose="020B0604030504040204" pitchFamily="50" charset="-128"/>
                  <a:ea typeface="メイリオ" panose="020B0604030504040204" pitchFamily="50" charset="-128"/>
                </a:rPr>
                <a:t>製品</a:t>
              </a:r>
              <a:r>
                <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情報</a:t>
              </a:r>
              <a:r>
                <a:rPr lang="ja-JP" altLang="en-US" sz="1000" dirty="0">
                  <a:solidFill>
                    <a:prstClr val="black"/>
                  </a:solidFill>
                  <a:latin typeface="メイリオ" panose="020B0604030504040204" pitchFamily="50" charset="-128"/>
                  <a:ea typeface="メイリオ" panose="020B0604030504040204" pitchFamily="50" charset="-128"/>
                </a:rPr>
                <a:t>登録</a:t>
              </a: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69" name="正方形/長方形 68">
              <a:extLst>
                <a:ext uri="{FF2B5EF4-FFF2-40B4-BE49-F238E27FC236}">
                  <a16:creationId xmlns:a16="http://schemas.microsoft.com/office/drawing/2014/main" id="{B0C5BD42-CD26-4AE8-BFA1-F28DC1E7318C}"/>
                </a:ext>
              </a:extLst>
            </p:cNvPr>
            <p:cNvSpPr/>
            <p:nvPr/>
          </p:nvSpPr>
          <p:spPr>
            <a:xfrm>
              <a:off x="213756" y="5398622"/>
              <a:ext cx="1800000" cy="252000"/>
            </a:xfrm>
            <a:prstGeom prst="rect">
              <a:avLst/>
            </a:prstGeom>
            <a:ln/>
          </p:spPr>
          <p:style>
            <a:lnRef idx="1">
              <a:schemeClr val="accent3"/>
            </a:lnRef>
            <a:fillRef idx="2">
              <a:schemeClr val="accent3"/>
            </a:fillRef>
            <a:effectRef idx="1">
              <a:schemeClr val="accent3"/>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データファイル</a:t>
              </a:r>
              <a:r>
                <a:rPr lang="ja-JP" altLang="en-US" sz="1000" dirty="0">
                  <a:solidFill>
                    <a:prstClr val="black"/>
                  </a:solidFill>
                  <a:latin typeface="メイリオ" panose="020B0604030504040204" pitchFamily="50" charset="-128"/>
                  <a:ea typeface="メイリオ" panose="020B0604030504040204" pitchFamily="50" charset="-128"/>
                </a:rPr>
                <a:t>インポート</a:t>
              </a: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70" name="下矢印 54">
              <a:extLst>
                <a:ext uri="{FF2B5EF4-FFF2-40B4-BE49-F238E27FC236}">
                  <a16:creationId xmlns:a16="http://schemas.microsoft.com/office/drawing/2014/main" id="{CECC372C-6D26-4293-9269-24D8FF3D4EBB}"/>
                </a:ext>
              </a:extLst>
            </p:cNvPr>
            <p:cNvSpPr/>
            <p:nvPr/>
          </p:nvSpPr>
          <p:spPr>
            <a:xfrm>
              <a:off x="994140" y="5197764"/>
              <a:ext cx="252000" cy="176705"/>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grpSp>
    </p:spTree>
    <p:extLst>
      <p:ext uri="{BB962C8B-B14F-4D97-AF65-F5344CB8AC3E}">
        <p14:creationId xmlns:p14="http://schemas.microsoft.com/office/powerpoint/2010/main" val="32987397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5"/>
          <p:cNvSpPr>
            <a:spLocks noGrp="1"/>
          </p:cNvSpPr>
          <p:nvPr>
            <p:ph idx="1"/>
          </p:nvPr>
        </p:nvSpPr>
        <p:spPr>
          <a:xfrm>
            <a:off x="438150" y="923025"/>
            <a:ext cx="8248650" cy="1032055"/>
          </a:xfrm>
        </p:spPr>
        <p:txBody>
          <a:bodyPr>
            <a:noAutofit/>
          </a:bodyPr>
          <a:lstStyle/>
          <a:p>
            <a:pPr marL="0" indent="0">
              <a:buNone/>
            </a:pPr>
            <a:r>
              <a:rPr lang="en-US" altLang="ja-JP" sz="1200" dirty="0"/>
              <a:t>【</a:t>
            </a:r>
            <a:r>
              <a:rPr lang="ja-JP" altLang="ja-JP" sz="1200" dirty="0"/>
              <a:t>表示情報</a:t>
            </a:r>
            <a:r>
              <a:rPr lang="en-US" altLang="ja-JP" sz="1200" dirty="0"/>
              <a:t>(</a:t>
            </a:r>
            <a:r>
              <a:rPr lang="ja-JP" altLang="en-US" sz="1200" dirty="0"/>
              <a:t>「仕様から探す」の親形名表示情報の内容</a:t>
            </a:r>
            <a:r>
              <a:rPr lang="en-US" altLang="ja-JP" sz="1200" dirty="0"/>
              <a:t>)</a:t>
            </a:r>
            <a:r>
              <a:rPr lang="ja-JP" altLang="ja-JP" sz="1200" dirty="0"/>
              <a:t>の編集をする場合</a:t>
            </a:r>
            <a:r>
              <a:rPr lang="en-US" altLang="ja-JP" sz="1200" dirty="0"/>
              <a:t>】</a:t>
            </a:r>
          </a:p>
          <a:p>
            <a:pPr>
              <a:buFont typeface="Wingdings" panose="05000000000000000000" pitchFamily="2" charset="2"/>
              <a:buChar char="l"/>
            </a:pPr>
            <a:r>
              <a:rPr lang="ja-JP" altLang="en-US" sz="1200" dirty="0"/>
              <a:t>「製品表示情報一覧」画面で、対象の機種を選択して一覧を検索します。</a:t>
            </a:r>
            <a:endParaRPr lang="en-US" altLang="ja-JP" sz="1200" dirty="0"/>
          </a:p>
          <a:p>
            <a:pPr marL="432196" lvl="1" indent="-228600">
              <a:buFont typeface="+mj-ea"/>
              <a:buAutoNum type="circleNumDbPlain" startAt="5"/>
            </a:pPr>
            <a:r>
              <a:rPr lang="ja-JP" altLang="en-US" sz="1200" dirty="0"/>
              <a:t>「製品表示情報一覧」画面に、検索した一覧の情報が表示されます。</a:t>
            </a:r>
            <a:endParaRPr kumimoji="1" lang="ja-JP" altLang="en-US" sz="1200" dirty="0"/>
          </a:p>
        </p:txBody>
      </p:sp>
      <p:grpSp>
        <p:nvGrpSpPr>
          <p:cNvPr id="3" name="グループ化 2">
            <a:extLst>
              <a:ext uri="{FF2B5EF4-FFF2-40B4-BE49-F238E27FC236}">
                <a16:creationId xmlns:a16="http://schemas.microsoft.com/office/drawing/2014/main" id="{25B0F8F7-50E7-49D7-B63A-4746F1AEA271}"/>
              </a:ext>
            </a:extLst>
          </p:cNvPr>
          <p:cNvGrpSpPr/>
          <p:nvPr/>
        </p:nvGrpSpPr>
        <p:grpSpPr>
          <a:xfrm>
            <a:off x="2371185" y="2308206"/>
            <a:ext cx="6551080" cy="4038632"/>
            <a:chOff x="2371185" y="2308206"/>
            <a:chExt cx="6551080" cy="4038632"/>
          </a:xfrm>
        </p:grpSpPr>
        <p:pic>
          <p:nvPicPr>
            <p:cNvPr id="8" name="図 7">
              <a:extLst>
                <a:ext uri="{FF2B5EF4-FFF2-40B4-BE49-F238E27FC236}">
                  <a16:creationId xmlns:a16="http://schemas.microsoft.com/office/drawing/2014/main" id="{20752EA6-563E-48D5-8C16-3A572EA3C96F}"/>
                </a:ext>
              </a:extLst>
            </p:cNvPr>
            <p:cNvPicPr>
              <a:picLocks noChangeAspect="1"/>
            </p:cNvPicPr>
            <p:nvPr/>
          </p:nvPicPr>
          <p:blipFill>
            <a:blip r:embed="rId2"/>
            <a:stretch>
              <a:fillRect/>
            </a:stretch>
          </p:blipFill>
          <p:spPr>
            <a:xfrm>
              <a:off x="2371185" y="2308206"/>
              <a:ext cx="6551080" cy="4038632"/>
            </a:xfrm>
            <a:prstGeom prst="rect">
              <a:avLst/>
            </a:prstGeom>
            <a:ln>
              <a:solidFill>
                <a:schemeClr val="bg1">
                  <a:lumMod val="75000"/>
                </a:schemeClr>
              </a:solidFill>
            </a:ln>
          </p:spPr>
        </p:pic>
        <p:sp>
          <p:nvSpPr>
            <p:cNvPr id="34" name="正方形/長方形 33"/>
            <p:cNvSpPr/>
            <p:nvPr/>
          </p:nvSpPr>
          <p:spPr>
            <a:xfrm>
              <a:off x="8500121" y="4504764"/>
              <a:ext cx="373358" cy="319660"/>
            </a:xfrm>
            <a:prstGeom prst="rect">
              <a:avLst/>
            </a:prstGeom>
            <a:noFill/>
            <a:ln w="9525">
              <a:noFill/>
            </a:ln>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lang="ja-JP" altLang="en-US" sz="1600" noProof="0" dirty="0">
                  <a:solidFill>
                    <a:srgbClr val="FF0000"/>
                  </a:solidFill>
                  <a:latin typeface="メイリオ" panose="020B0604030504040204" pitchFamily="50" charset="-128"/>
                  <a:ea typeface="メイリオ" panose="020B0604030504040204" pitchFamily="50" charset="-128"/>
                </a:rPr>
                <a:t>⑤</a:t>
              </a:r>
              <a:endParaRPr kumimoji="1" lang="ja-JP" altLang="en-US" sz="1600" b="0" i="0" u="none" strike="noStrike" kern="1200" cap="none" spc="0" normalizeH="0" baseline="0" noProof="0" dirty="0">
                <a:ln>
                  <a:noFill/>
                </a:ln>
                <a:solidFill>
                  <a:srgbClr val="FF0000"/>
                </a:solidFill>
                <a:effectLst/>
                <a:uLnTx/>
                <a:uFillTx/>
                <a:latin typeface="メイリオ" panose="020B0604030504040204" pitchFamily="50" charset="-128"/>
                <a:ea typeface="メイリオ" panose="020B0604030504040204" pitchFamily="50" charset="-128"/>
                <a:cs typeface="+mn-cs"/>
              </a:endParaRPr>
            </a:p>
          </p:txBody>
        </p:sp>
        <p:sp>
          <p:nvSpPr>
            <p:cNvPr id="35" name="角丸四角形 34"/>
            <p:cNvSpPr/>
            <p:nvPr/>
          </p:nvSpPr>
          <p:spPr>
            <a:xfrm>
              <a:off x="2445191" y="4824424"/>
              <a:ext cx="6428288" cy="1169289"/>
            </a:xfrm>
            <a:prstGeom prst="roundRect">
              <a:avLst>
                <a:gd name="adj" fmla="val 6111"/>
              </a:avLst>
            </a:prstGeom>
            <a:noFill/>
            <a:ln w="28575">
              <a:solidFill>
                <a:srgbClr val="FF0000"/>
              </a:solidFill>
            </a:ln>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grpSp>
      <p:sp>
        <p:nvSpPr>
          <p:cNvPr id="24" name="タイトル 1">
            <a:extLst>
              <a:ext uri="{FF2B5EF4-FFF2-40B4-BE49-F238E27FC236}">
                <a16:creationId xmlns:a16="http://schemas.microsoft.com/office/drawing/2014/main" id="{E4B2443B-AF80-4073-943D-5278948BAA21}"/>
              </a:ext>
            </a:extLst>
          </p:cNvPr>
          <p:cNvSpPr txBox="1">
            <a:spLocks/>
          </p:cNvSpPr>
          <p:nvPr/>
        </p:nvSpPr>
        <p:spPr>
          <a:xfrm>
            <a:off x="1567888" y="274638"/>
            <a:ext cx="7475262" cy="490066"/>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kumimoji="1" sz="3200" b="1"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pPr algn="l"/>
            <a:r>
              <a:rPr kumimoji="1" lang="en-US" altLang="ja-JP" sz="1800" dirty="0">
                <a:latin typeface="メイリオ" panose="020B0604030504040204" pitchFamily="50" charset="-128"/>
                <a:ea typeface="メイリオ" panose="020B0604030504040204" pitchFamily="50" charset="-128"/>
              </a:rPr>
              <a:t>2.7.2.1 </a:t>
            </a:r>
            <a:r>
              <a:rPr kumimoji="1" lang="ja-JP" altLang="en-US" sz="1800" dirty="0">
                <a:latin typeface="メイリオ" panose="020B0604030504040204" pitchFamily="50" charset="-128"/>
                <a:ea typeface="メイリオ" panose="020B0604030504040204" pitchFamily="50" charset="-128"/>
              </a:rPr>
              <a:t>製品情報登録　製品表示情報一覧で検索</a:t>
            </a:r>
          </a:p>
        </p:txBody>
      </p:sp>
      <p:sp>
        <p:nvSpPr>
          <p:cNvPr id="2" name="スライド番号プレースホルダー 1">
            <a:extLst>
              <a:ext uri="{FF2B5EF4-FFF2-40B4-BE49-F238E27FC236}">
                <a16:creationId xmlns:a16="http://schemas.microsoft.com/office/drawing/2014/main" id="{D3986381-BB9D-4B5B-83A2-865903B4B83A}"/>
              </a:ext>
            </a:extLst>
          </p:cNvPr>
          <p:cNvSpPr>
            <a:spLocks noGrp="1"/>
          </p:cNvSpPr>
          <p:nvPr>
            <p:ph type="sldNum" sz="quarter" idx="12"/>
          </p:nvPr>
        </p:nvSpPr>
        <p:spPr/>
        <p:txBody>
          <a:bodyPr/>
          <a:lstStyle/>
          <a:p>
            <a:fld id="{AAEC5578-235D-485F-9B50-9803794400B3}" type="slidenum">
              <a:rPr lang="ja-JP" altLang="en-US" smtClean="0"/>
              <a:pPr/>
              <a:t>25</a:t>
            </a:fld>
            <a:endParaRPr lang="ja-JP" altLang="en-US" dirty="0"/>
          </a:p>
        </p:txBody>
      </p:sp>
      <p:grpSp>
        <p:nvGrpSpPr>
          <p:cNvPr id="29" name="グループ化 28">
            <a:extLst>
              <a:ext uri="{FF2B5EF4-FFF2-40B4-BE49-F238E27FC236}">
                <a16:creationId xmlns:a16="http://schemas.microsoft.com/office/drawing/2014/main" id="{F64EB5AE-5EEB-4969-B508-93AE527C2859}"/>
              </a:ext>
            </a:extLst>
          </p:cNvPr>
          <p:cNvGrpSpPr/>
          <p:nvPr/>
        </p:nvGrpSpPr>
        <p:grpSpPr>
          <a:xfrm>
            <a:off x="114300" y="2316240"/>
            <a:ext cx="2011680" cy="4468521"/>
            <a:chOff x="114300" y="2316240"/>
            <a:chExt cx="2011680" cy="4468521"/>
          </a:xfrm>
        </p:grpSpPr>
        <p:sp>
          <p:nvSpPr>
            <p:cNvPr id="30" name="角丸四角形 39">
              <a:extLst>
                <a:ext uri="{FF2B5EF4-FFF2-40B4-BE49-F238E27FC236}">
                  <a16:creationId xmlns:a16="http://schemas.microsoft.com/office/drawing/2014/main" id="{A1C29FCC-4250-4DA6-8753-FB1CA9791793}"/>
                </a:ext>
              </a:extLst>
            </p:cNvPr>
            <p:cNvSpPr/>
            <p:nvPr/>
          </p:nvSpPr>
          <p:spPr>
            <a:xfrm>
              <a:off x="114300" y="2433450"/>
              <a:ext cx="2011680" cy="3264211"/>
            </a:xfrm>
            <a:prstGeom prst="roundRect">
              <a:avLst>
                <a:gd name="adj" fmla="val 8069"/>
              </a:avLst>
            </a:prstGeom>
            <a:noFill/>
            <a:ln w="9525">
              <a:solidFill>
                <a:srgbClr val="C00000"/>
              </a:solidFill>
              <a:prstDash val="sysDash"/>
            </a:ln>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33" name="下矢印 40">
              <a:extLst>
                <a:ext uri="{FF2B5EF4-FFF2-40B4-BE49-F238E27FC236}">
                  <a16:creationId xmlns:a16="http://schemas.microsoft.com/office/drawing/2014/main" id="{0975B7A4-AA63-46C8-A6B2-534CDC8D459A}"/>
                </a:ext>
              </a:extLst>
            </p:cNvPr>
            <p:cNvSpPr/>
            <p:nvPr/>
          </p:nvSpPr>
          <p:spPr>
            <a:xfrm>
              <a:off x="991888" y="5726236"/>
              <a:ext cx="252000" cy="216000"/>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36" name="下矢印 41">
              <a:extLst>
                <a:ext uri="{FF2B5EF4-FFF2-40B4-BE49-F238E27FC236}">
                  <a16:creationId xmlns:a16="http://schemas.microsoft.com/office/drawing/2014/main" id="{6A118BF4-2D69-4F71-8DDA-41A025CF1D4D}"/>
                </a:ext>
              </a:extLst>
            </p:cNvPr>
            <p:cNvSpPr/>
            <p:nvPr/>
          </p:nvSpPr>
          <p:spPr>
            <a:xfrm>
              <a:off x="991888" y="6262818"/>
              <a:ext cx="252000" cy="216000"/>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37" name="角丸四角形 42">
              <a:extLst>
                <a:ext uri="{FF2B5EF4-FFF2-40B4-BE49-F238E27FC236}">
                  <a16:creationId xmlns:a16="http://schemas.microsoft.com/office/drawing/2014/main" id="{781B448A-81F0-47E9-8D93-8270CF5A42BF}"/>
                </a:ext>
              </a:extLst>
            </p:cNvPr>
            <p:cNvSpPr/>
            <p:nvPr/>
          </p:nvSpPr>
          <p:spPr>
            <a:xfrm>
              <a:off x="667888" y="6518361"/>
              <a:ext cx="900000" cy="266400"/>
            </a:xfrm>
            <a:prstGeom prst="roundRect">
              <a:avLst/>
            </a:prstGeom>
            <a:ln>
              <a:solidFill>
                <a:srgbClr val="00B050"/>
              </a:solidFill>
            </a:ln>
          </p:spPr>
          <p:style>
            <a:lnRef idx="2">
              <a:schemeClr val="accent1"/>
            </a:lnRef>
            <a:fillRef idx="1">
              <a:schemeClr val="lt1"/>
            </a:fillRef>
            <a:effectRef idx="0">
              <a:schemeClr val="accent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承認・公開</a:t>
              </a:r>
            </a:p>
          </p:txBody>
        </p:sp>
        <p:sp>
          <p:nvSpPr>
            <p:cNvPr id="38" name="角丸四角形 43">
              <a:extLst>
                <a:ext uri="{FF2B5EF4-FFF2-40B4-BE49-F238E27FC236}">
                  <a16:creationId xmlns:a16="http://schemas.microsoft.com/office/drawing/2014/main" id="{76792140-18E1-4C65-91ED-AAEE26221108}"/>
                </a:ext>
              </a:extLst>
            </p:cNvPr>
            <p:cNvSpPr/>
            <p:nvPr/>
          </p:nvSpPr>
          <p:spPr>
            <a:xfrm>
              <a:off x="675190" y="5977132"/>
              <a:ext cx="900000" cy="266400"/>
            </a:xfrm>
            <a:prstGeom prst="roundRect">
              <a:avLst/>
            </a:prstGeom>
            <a:ln/>
          </p:spPr>
          <p:style>
            <a:lnRef idx="2">
              <a:schemeClr val="accent1"/>
            </a:lnRef>
            <a:fillRef idx="1">
              <a:schemeClr val="lt1"/>
            </a:fillRef>
            <a:effectRef idx="0">
              <a:schemeClr val="accent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申請</a:t>
              </a:r>
            </a:p>
          </p:txBody>
        </p:sp>
        <p:sp>
          <p:nvSpPr>
            <p:cNvPr id="39" name="下矢印 51">
              <a:extLst>
                <a:ext uri="{FF2B5EF4-FFF2-40B4-BE49-F238E27FC236}">
                  <a16:creationId xmlns:a16="http://schemas.microsoft.com/office/drawing/2014/main" id="{BBF04D75-0FB8-439B-A5DE-D6337E17B3DE}"/>
                </a:ext>
              </a:extLst>
            </p:cNvPr>
            <p:cNvSpPr/>
            <p:nvPr/>
          </p:nvSpPr>
          <p:spPr>
            <a:xfrm>
              <a:off x="990013" y="4099746"/>
              <a:ext cx="252000" cy="176705"/>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40" name="正方形/長方形 39">
              <a:extLst>
                <a:ext uri="{FF2B5EF4-FFF2-40B4-BE49-F238E27FC236}">
                  <a16:creationId xmlns:a16="http://schemas.microsoft.com/office/drawing/2014/main" id="{8117F5D1-E5C9-4EB6-BE40-180C338D997F}"/>
                </a:ext>
              </a:extLst>
            </p:cNvPr>
            <p:cNvSpPr/>
            <p:nvPr/>
          </p:nvSpPr>
          <p:spPr>
            <a:xfrm>
              <a:off x="216013" y="4300603"/>
              <a:ext cx="1800000" cy="396000"/>
            </a:xfrm>
            <a:prstGeom prst="rect">
              <a:avLst/>
            </a:prstGeom>
            <a:ln/>
          </p:spPr>
          <p:style>
            <a:lnRef idx="1">
              <a:schemeClr val="accent6"/>
            </a:lnRef>
            <a:fillRef idx="2">
              <a:schemeClr val="accent6"/>
            </a:fillRef>
            <a:effectRef idx="1">
              <a:schemeClr val="accent6"/>
            </a:effectRef>
            <a:fontRef idx="minor">
              <a:schemeClr val="dk1"/>
            </a:fontRef>
          </p:style>
          <p:txBody>
            <a:bodyPr lIns="0" rIns="0" rtlCol="0" anchor="ctr"/>
            <a:lstStyle/>
            <a:p>
              <a:pPr indent="-266700" algn="ctr"/>
              <a:endParaRPr lang="en-US" altLang="ja-JP" sz="1000" dirty="0">
                <a:solidFill>
                  <a:prstClr val="black"/>
                </a:solidFill>
                <a:latin typeface="メイリオ" panose="020B0604030504040204" pitchFamily="50" charset="-128"/>
                <a:ea typeface="メイリオ" panose="020B0604030504040204" pitchFamily="50" charset="-128"/>
              </a:endParaRPr>
            </a:p>
            <a:p>
              <a:pPr indent="-266700" algn="ctr"/>
              <a:r>
                <a:rPr lang="ja-JP" altLang="en-US" sz="1000" dirty="0">
                  <a:solidFill>
                    <a:prstClr val="black"/>
                  </a:solidFill>
                  <a:latin typeface="メイリオ" panose="020B0604030504040204" pitchFamily="50" charset="-128"/>
                  <a:ea typeface="メイリオ" panose="020B0604030504040204" pitchFamily="50" charset="-128"/>
                </a:rPr>
                <a:t>製品表示情報一覧で検索／</a:t>
              </a:r>
              <a:br>
                <a:rPr lang="en-US" altLang="ja-JP" sz="1000" dirty="0">
                  <a:solidFill>
                    <a:prstClr val="black"/>
                  </a:solidFill>
                  <a:latin typeface="メイリオ" panose="020B0604030504040204" pitchFamily="50" charset="-128"/>
                  <a:ea typeface="メイリオ" panose="020B0604030504040204" pitchFamily="50" charset="-128"/>
                </a:rPr>
              </a:br>
              <a:r>
                <a:rPr lang="ja-JP" altLang="en-US" sz="1000" dirty="0">
                  <a:solidFill>
                    <a:prstClr val="black"/>
                  </a:solidFill>
                  <a:latin typeface="メイリオ" panose="020B0604030504040204" pitchFamily="50" charset="-128"/>
                  <a:ea typeface="メイリオ" panose="020B0604030504040204" pitchFamily="50" charset="-128"/>
                </a:rPr>
                <a:t>データファイルエクスポート</a:t>
              </a:r>
            </a:p>
            <a:p>
              <a:pPr indent="-266700" algn="ctr"/>
              <a:endParaRPr lang="ja-JP" altLang="en-US" sz="1000" dirty="0">
                <a:solidFill>
                  <a:prstClr val="black"/>
                </a:solidFill>
                <a:latin typeface="メイリオ" panose="020B0604030504040204" pitchFamily="50" charset="-128"/>
                <a:ea typeface="メイリオ" panose="020B0604030504040204" pitchFamily="50" charset="-128"/>
              </a:endParaRPr>
            </a:p>
          </p:txBody>
        </p:sp>
        <p:sp>
          <p:nvSpPr>
            <p:cNvPr id="48" name="正方形/長方形 47">
              <a:extLst>
                <a:ext uri="{FF2B5EF4-FFF2-40B4-BE49-F238E27FC236}">
                  <a16:creationId xmlns:a16="http://schemas.microsoft.com/office/drawing/2014/main" id="{00E463C6-825F-4562-90D1-34D281A0D6EB}"/>
                </a:ext>
              </a:extLst>
            </p:cNvPr>
            <p:cNvSpPr/>
            <p:nvPr/>
          </p:nvSpPr>
          <p:spPr>
            <a:xfrm>
              <a:off x="216013" y="4921612"/>
              <a:ext cx="1800000" cy="252000"/>
            </a:xfrm>
            <a:prstGeom prst="rect">
              <a:avLst/>
            </a:prstGeom>
            <a:ln/>
          </p:spPr>
          <p:style>
            <a:lnRef idx="1">
              <a:schemeClr val="accent3"/>
            </a:lnRef>
            <a:fillRef idx="2">
              <a:schemeClr val="accent3"/>
            </a:fillRef>
            <a:effectRef idx="1">
              <a:schemeClr val="accent3"/>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データファイル</a:t>
              </a:r>
              <a:r>
                <a:rPr kumimoji="1" lang="en-US" altLang="ja-JP"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Excel</a:t>
              </a:r>
              <a:r>
                <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編集</a:t>
              </a:r>
            </a:p>
          </p:txBody>
        </p:sp>
        <p:sp>
          <p:nvSpPr>
            <p:cNvPr id="49" name="下矢印 54">
              <a:extLst>
                <a:ext uri="{FF2B5EF4-FFF2-40B4-BE49-F238E27FC236}">
                  <a16:creationId xmlns:a16="http://schemas.microsoft.com/office/drawing/2014/main" id="{62976BF1-CB9F-46CF-B6AA-74ABA03C091C}"/>
                </a:ext>
              </a:extLst>
            </p:cNvPr>
            <p:cNvSpPr/>
            <p:nvPr/>
          </p:nvSpPr>
          <p:spPr>
            <a:xfrm>
              <a:off x="990013" y="4720755"/>
              <a:ext cx="252000" cy="176705"/>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50" name="正方形/長方形 49">
              <a:extLst>
                <a:ext uri="{FF2B5EF4-FFF2-40B4-BE49-F238E27FC236}">
                  <a16:creationId xmlns:a16="http://schemas.microsoft.com/office/drawing/2014/main" id="{FC96D67B-2657-495C-9714-CAEF96EE0DE6}"/>
                </a:ext>
              </a:extLst>
            </p:cNvPr>
            <p:cNvSpPr/>
            <p:nvPr/>
          </p:nvSpPr>
          <p:spPr>
            <a:xfrm>
              <a:off x="216013" y="2581576"/>
              <a:ext cx="1800000" cy="252000"/>
            </a:xfrm>
            <a:prstGeom prst="rect">
              <a:avLst/>
            </a:prstGeom>
            <a:ln/>
          </p:spPr>
          <p:style>
            <a:lnRef idx="1">
              <a:schemeClr val="accent3"/>
            </a:lnRef>
            <a:fillRef idx="2">
              <a:schemeClr val="accent3"/>
            </a:fillRef>
            <a:effectRef idx="1">
              <a:schemeClr val="accent3"/>
            </a:effectRef>
            <a:fontRef idx="minor">
              <a:schemeClr val="dk1"/>
            </a:fontRef>
          </p:style>
          <p:txBody>
            <a:bodyPr lIns="0" rIns="0" rtlCol="0" anchor="ctr"/>
            <a:lstStyle/>
            <a:p>
              <a:pPr indent="-266700" algn="ctr"/>
              <a:r>
                <a:rPr lang="ja-JP" altLang="en-US" sz="1000" dirty="0">
                  <a:solidFill>
                    <a:prstClr val="black"/>
                  </a:solidFill>
                  <a:latin typeface="メイリオ" panose="020B0604030504040204" pitchFamily="50" charset="-128"/>
                  <a:ea typeface="メイリオ" panose="020B0604030504040204" pitchFamily="50" charset="-128"/>
                </a:rPr>
                <a:t>メニュー選択</a:t>
              </a:r>
            </a:p>
          </p:txBody>
        </p:sp>
        <p:sp>
          <p:nvSpPr>
            <p:cNvPr id="51" name="正方形/長方形 50">
              <a:extLst>
                <a:ext uri="{FF2B5EF4-FFF2-40B4-BE49-F238E27FC236}">
                  <a16:creationId xmlns:a16="http://schemas.microsoft.com/office/drawing/2014/main" id="{05AEC10C-2CDD-4588-B8C4-35837050B31C}"/>
                </a:ext>
              </a:extLst>
            </p:cNvPr>
            <p:cNvSpPr/>
            <p:nvPr/>
          </p:nvSpPr>
          <p:spPr>
            <a:xfrm>
              <a:off x="216013" y="3058585"/>
              <a:ext cx="1800000" cy="396000"/>
            </a:xfrm>
            <a:prstGeom prst="rect">
              <a:avLst/>
            </a:prstGeom>
            <a:ln/>
          </p:spPr>
          <p:style>
            <a:lnRef idx="1">
              <a:schemeClr val="accent3"/>
            </a:lnRef>
            <a:fillRef idx="2">
              <a:schemeClr val="accent3"/>
            </a:fillRef>
            <a:effectRef idx="1">
              <a:schemeClr val="accent3"/>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en-US" altLang="ja-JP"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lvl="0" indent="-266700" algn="ctr">
                <a:defRPr/>
              </a:pPr>
              <a:r>
                <a:rPr lang="ja-JP" altLang="en-US" sz="1000" dirty="0">
                  <a:solidFill>
                    <a:prstClr val="black"/>
                  </a:solidFill>
                  <a:latin typeface="メイリオ" panose="020B0604030504040204" pitchFamily="50" charset="-128"/>
                  <a:ea typeface="メイリオ" panose="020B0604030504040204" pitchFamily="50" charset="-128"/>
                </a:rPr>
                <a:t>製品表示情報一覧で検索／</a:t>
              </a:r>
              <a:br>
                <a:rPr lang="en-US" altLang="ja-JP" sz="1000" dirty="0">
                  <a:solidFill>
                    <a:prstClr val="black"/>
                  </a:solidFill>
                  <a:latin typeface="メイリオ" panose="020B0604030504040204" pitchFamily="50" charset="-128"/>
                  <a:ea typeface="メイリオ" panose="020B0604030504040204" pitchFamily="50" charset="-128"/>
                </a:rPr>
              </a:br>
              <a:r>
                <a:rPr lang="en-US" altLang="ja-JP" sz="1000" dirty="0">
                  <a:solidFill>
                    <a:prstClr val="black"/>
                  </a:solidFill>
                  <a:latin typeface="メイリオ" panose="020B0604030504040204" pitchFamily="50" charset="-128"/>
                  <a:ea typeface="メイリオ" panose="020B0604030504040204" pitchFamily="50" charset="-128"/>
                </a:rPr>
                <a:t>PIM</a:t>
              </a:r>
              <a:r>
                <a:rPr lang="ja-JP" altLang="en-US" sz="1000" dirty="0">
                  <a:solidFill>
                    <a:prstClr val="black"/>
                  </a:solidFill>
                  <a:latin typeface="メイリオ" panose="020B0604030504040204" pitchFamily="50" charset="-128"/>
                  <a:ea typeface="メイリオ" panose="020B0604030504040204" pitchFamily="50" charset="-128"/>
                </a:rPr>
                <a:t>製品情報取得を選択</a:t>
              </a:r>
            </a:p>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52" name="正方形/長方形 51">
              <a:extLst>
                <a:ext uri="{FF2B5EF4-FFF2-40B4-BE49-F238E27FC236}">
                  <a16:creationId xmlns:a16="http://schemas.microsoft.com/office/drawing/2014/main" id="{AF390B31-A39F-4C6D-9541-0DA9C0D2C359}"/>
                </a:ext>
              </a:extLst>
            </p:cNvPr>
            <p:cNvSpPr/>
            <p:nvPr/>
          </p:nvSpPr>
          <p:spPr>
            <a:xfrm>
              <a:off x="216013" y="3679594"/>
              <a:ext cx="1800000" cy="396000"/>
            </a:xfrm>
            <a:prstGeom prst="rect">
              <a:avLst/>
            </a:prstGeom>
            <a:ln/>
          </p:spPr>
          <p:style>
            <a:lnRef idx="1">
              <a:schemeClr val="accent3"/>
            </a:lnRef>
            <a:fillRef idx="2">
              <a:schemeClr val="accent3"/>
            </a:fillRef>
            <a:effectRef idx="1">
              <a:schemeClr val="accent3"/>
            </a:effectRef>
            <a:fontRef idx="minor">
              <a:schemeClr val="dk1"/>
            </a:fontRef>
          </p:style>
          <p:txBody>
            <a:bodyPr lIns="0" rIns="0" rtlCol="0" anchor="ctr"/>
            <a:lstStyle/>
            <a:p>
              <a:pPr indent="-266700" algn="ctr"/>
              <a:r>
                <a:rPr lang="en-US" altLang="ja-JP" sz="1000" dirty="0">
                  <a:solidFill>
                    <a:prstClr val="black"/>
                  </a:solidFill>
                  <a:latin typeface="メイリオ" panose="020B0604030504040204" pitchFamily="50" charset="-128"/>
                  <a:ea typeface="メイリオ" panose="020B0604030504040204" pitchFamily="50" charset="-128"/>
                </a:rPr>
                <a:t>PIM</a:t>
              </a:r>
              <a:r>
                <a:rPr lang="ja-JP" altLang="en-US" sz="1000" dirty="0">
                  <a:solidFill>
                    <a:prstClr val="black"/>
                  </a:solidFill>
                  <a:latin typeface="メイリオ" panose="020B0604030504040204" pitchFamily="50" charset="-128"/>
                  <a:ea typeface="メイリオ" panose="020B0604030504040204" pitchFamily="50" charset="-128"/>
                </a:rPr>
                <a:t>製品情報取得で</a:t>
              </a:r>
              <a:br>
                <a:rPr lang="en-US" altLang="ja-JP" sz="1000" dirty="0">
                  <a:solidFill>
                    <a:prstClr val="black"/>
                  </a:solidFill>
                  <a:latin typeface="メイリオ" panose="020B0604030504040204" pitchFamily="50" charset="-128"/>
                  <a:ea typeface="メイリオ" panose="020B0604030504040204" pitchFamily="50" charset="-128"/>
                </a:rPr>
              </a:br>
              <a:r>
                <a:rPr lang="ja-JP" altLang="en-US" sz="1000" dirty="0">
                  <a:solidFill>
                    <a:prstClr val="black"/>
                  </a:solidFill>
                  <a:latin typeface="メイリオ" panose="020B0604030504040204" pitchFamily="50" charset="-128"/>
                  <a:ea typeface="メイリオ" panose="020B0604030504040204" pitchFamily="50" charset="-128"/>
                </a:rPr>
                <a:t>新製品情報を追加登録</a:t>
              </a:r>
            </a:p>
          </p:txBody>
        </p:sp>
        <p:sp>
          <p:nvSpPr>
            <p:cNvPr id="53" name="下矢印 58">
              <a:extLst>
                <a:ext uri="{FF2B5EF4-FFF2-40B4-BE49-F238E27FC236}">
                  <a16:creationId xmlns:a16="http://schemas.microsoft.com/office/drawing/2014/main" id="{1FAA6C8C-327D-4E84-AC4A-500B6F3EA048}"/>
                </a:ext>
              </a:extLst>
            </p:cNvPr>
            <p:cNvSpPr/>
            <p:nvPr/>
          </p:nvSpPr>
          <p:spPr>
            <a:xfrm>
              <a:off x="990013" y="2857728"/>
              <a:ext cx="252000" cy="176705"/>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54" name="下矢印 59">
              <a:extLst>
                <a:ext uri="{FF2B5EF4-FFF2-40B4-BE49-F238E27FC236}">
                  <a16:creationId xmlns:a16="http://schemas.microsoft.com/office/drawing/2014/main" id="{CA23CB15-8B87-4AA7-8FFE-457DE85DB387}"/>
                </a:ext>
              </a:extLst>
            </p:cNvPr>
            <p:cNvSpPr/>
            <p:nvPr/>
          </p:nvSpPr>
          <p:spPr>
            <a:xfrm>
              <a:off x="990013" y="3478737"/>
              <a:ext cx="252000" cy="176705"/>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55" name="角丸四角形 60">
              <a:extLst>
                <a:ext uri="{FF2B5EF4-FFF2-40B4-BE49-F238E27FC236}">
                  <a16:creationId xmlns:a16="http://schemas.microsoft.com/office/drawing/2014/main" id="{7E6639F1-ACC6-4695-AF8C-09C3CBC311C3}"/>
                </a:ext>
              </a:extLst>
            </p:cNvPr>
            <p:cNvSpPr/>
            <p:nvPr/>
          </p:nvSpPr>
          <p:spPr>
            <a:xfrm>
              <a:off x="603012" y="2316240"/>
              <a:ext cx="1026001" cy="216000"/>
            </a:xfrm>
            <a:prstGeom prst="roundRect">
              <a:avLst/>
            </a:prstGeom>
            <a:ln/>
          </p:spPr>
          <p:style>
            <a:lnRef idx="2">
              <a:schemeClr val="accent2"/>
            </a:lnRef>
            <a:fillRef idx="1">
              <a:schemeClr val="lt1"/>
            </a:fillRef>
            <a:effectRef idx="0">
              <a:schemeClr val="accent2"/>
            </a:effectRef>
            <a:fontRef idx="minor">
              <a:schemeClr val="dk1"/>
            </a:fontRef>
          </p:style>
          <p:txBody>
            <a:bodyPr lIns="0" rIns="0" rtlCol="0" anchor="t"/>
            <a:lstStyle/>
            <a:p>
              <a:pPr marL="0" marR="0" lvl="0" indent="-266700" algn="ctr" defTabSz="914400" rtl="0" eaLnBrk="1" fontAlgn="auto" latinLnBrk="0" hangingPunct="1">
                <a:lnSpc>
                  <a:spcPct val="100000"/>
                </a:lnSpc>
                <a:spcBef>
                  <a:spcPts val="0"/>
                </a:spcBef>
                <a:spcAft>
                  <a:spcPts val="0"/>
                </a:spcAft>
                <a:buClrTx/>
                <a:buSzTx/>
                <a:buFontTx/>
                <a:buNone/>
                <a:tabLst/>
                <a:defRPr/>
              </a:pPr>
              <a:r>
                <a:rPr lang="ja-JP" altLang="en-US" sz="1000" dirty="0">
                  <a:solidFill>
                    <a:prstClr val="black"/>
                  </a:solidFill>
                  <a:latin typeface="メイリオ" panose="020B0604030504040204" pitchFamily="50" charset="-128"/>
                  <a:ea typeface="メイリオ" panose="020B0604030504040204" pitchFamily="50" charset="-128"/>
                </a:rPr>
                <a:t>製品</a:t>
              </a:r>
              <a:r>
                <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情報</a:t>
              </a:r>
              <a:r>
                <a:rPr lang="ja-JP" altLang="en-US" sz="1000" dirty="0">
                  <a:solidFill>
                    <a:prstClr val="black"/>
                  </a:solidFill>
                  <a:latin typeface="メイリオ" panose="020B0604030504040204" pitchFamily="50" charset="-128"/>
                  <a:ea typeface="メイリオ" panose="020B0604030504040204" pitchFamily="50" charset="-128"/>
                </a:rPr>
                <a:t>登録</a:t>
              </a: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56" name="正方形/長方形 55">
              <a:extLst>
                <a:ext uri="{FF2B5EF4-FFF2-40B4-BE49-F238E27FC236}">
                  <a16:creationId xmlns:a16="http://schemas.microsoft.com/office/drawing/2014/main" id="{4E2104DF-3926-45B5-9CEC-E3F6C2D17F61}"/>
                </a:ext>
              </a:extLst>
            </p:cNvPr>
            <p:cNvSpPr/>
            <p:nvPr/>
          </p:nvSpPr>
          <p:spPr>
            <a:xfrm>
              <a:off x="213756" y="5398622"/>
              <a:ext cx="1800000" cy="252000"/>
            </a:xfrm>
            <a:prstGeom prst="rect">
              <a:avLst/>
            </a:prstGeom>
            <a:ln/>
          </p:spPr>
          <p:style>
            <a:lnRef idx="1">
              <a:schemeClr val="accent3"/>
            </a:lnRef>
            <a:fillRef idx="2">
              <a:schemeClr val="accent3"/>
            </a:fillRef>
            <a:effectRef idx="1">
              <a:schemeClr val="accent3"/>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データファイル</a:t>
              </a:r>
              <a:r>
                <a:rPr lang="ja-JP" altLang="en-US" sz="1000" dirty="0">
                  <a:solidFill>
                    <a:prstClr val="black"/>
                  </a:solidFill>
                  <a:latin typeface="メイリオ" panose="020B0604030504040204" pitchFamily="50" charset="-128"/>
                  <a:ea typeface="メイリオ" panose="020B0604030504040204" pitchFamily="50" charset="-128"/>
                </a:rPr>
                <a:t>インポート</a:t>
              </a: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57" name="下矢印 54">
              <a:extLst>
                <a:ext uri="{FF2B5EF4-FFF2-40B4-BE49-F238E27FC236}">
                  <a16:creationId xmlns:a16="http://schemas.microsoft.com/office/drawing/2014/main" id="{2F518042-F50E-4996-8045-10B4F23BC3F5}"/>
                </a:ext>
              </a:extLst>
            </p:cNvPr>
            <p:cNvSpPr/>
            <p:nvPr/>
          </p:nvSpPr>
          <p:spPr>
            <a:xfrm>
              <a:off x="994140" y="5197764"/>
              <a:ext cx="252000" cy="176705"/>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grpSp>
      <p:pic>
        <p:nvPicPr>
          <p:cNvPr id="4" name="図 3">
            <a:extLst>
              <a:ext uri="{FF2B5EF4-FFF2-40B4-BE49-F238E27FC236}">
                <a16:creationId xmlns:a16="http://schemas.microsoft.com/office/drawing/2014/main" id="{228BBF87-BDCC-84C0-BD50-DF9BF7029652}"/>
              </a:ext>
            </a:extLst>
          </p:cNvPr>
          <p:cNvPicPr>
            <a:picLocks noChangeAspect="1"/>
          </p:cNvPicPr>
          <p:nvPr/>
        </p:nvPicPr>
        <p:blipFill>
          <a:blip r:embed="rId3"/>
          <a:stretch>
            <a:fillRect/>
          </a:stretch>
        </p:blipFill>
        <p:spPr>
          <a:xfrm>
            <a:off x="4953000" y="4276451"/>
            <a:ext cx="568883" cy="132623"/>
          </a:xfrm>
          <a:prstGeom prst="rect">
            <a:avLst/>
          </a:prstGeom>
        </p:spPr>
      </p:pic>
      <p:sp>
        <p:nvSpPr>
          <p:cNvPr id="5" name="テキスト ボックス 447">
            <a:extLst>
              <a:ext uri="{FF2B5EF4-FFF2-40B4-BE49-F238E27FC236}">
                <a16:creationId xmlns:a16="http://schemas.microsoft.com/office/drawing/2014/main" id="{91A47955-FF1F-4280-4771-876F5329B8EA}"/>
              </a:ext>
            </a:extLst>
          </p:cNvPr>
          <p:cNvSpPr txBox="1"/>
          <p:nvPr/>
        </p:nvSpPr>
        <p:spPr>
          <a:xfrm>
            <a:off x="2921975" y="3876143"/>
            <a:ext cx="1209675" cy="173990"/>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p>
            <a:pPr marR="66675"/>
            <a:r>
              <a:rPr lang="ja-JP" sz="500" kern="100" dirty="0">
                <a:effectLst/>
                <a:ea typeface="ＭＳ 明朝" panose="02020609040205080304" pitchFamily="17" charset="-128"/>
                <a:cs typeface="Arial" panose="020B0604020202020204" pitchFamily="34" charset="0"/>
              </a:rPr>
              <a:t>検索結果：</a:t>
            </a:r>
            <a:r>
              <a:rPr lang="en-US" sz="500" kern="100" dirty="0">
                <a:effectLst/>
                <a:ea typeface="ＭＳ 明朝" panose="02020609040205080304" pitchFamily="17" charset="-128"/>
                <a:cs typeface="Arial" panose="020B0604020202020204" pitchFamily="34" charset="0"/>
              </a:rPr>
              <a:t>10</a:t>
            </a:r>
            <a:r>
              <a:rPr lang="ja-JP" sz="500" kern="100" dirty="0">
                <a:effectLst/>
                <a:ea typeface="ＭＳ 明朝" panose="02020609040205080304" pitchFamily="17" charset="-128"/>
                <a:cs typeface="Arial" panose="020B0604020202020204" pitchFamily="34" charset="0"/>
              </a:rPr>
              <a:t>件中</a:t>
            </a:r>
            <a:r>
              <a:rPr lang="ja-JP" sz="500" kern="100" dirty="0">
                <a:effectLst/>
                <a:latin typeface="Meiryo UI" panose="020B0604030504040204" pitchFamily="50" charset="-128"/>
                <a:ea typeface="Century" panose="02040604050505020304" pitchFamily="18" charset="0"/>
                <a:cs typeface="Arial" panose="020B0604020202020204" pitchFamily="34" charset="0"/>
              </a:rPr>
              <a:t> </a:t>
            </a:r>
            <a:r>
              <a:rPr lang="en-US" sz="500" kern="100" dirty="0">
                <a:effectLst/>
                <a:ea typeface="ＭＳ 明朝" panose="02020609040205080304" pitchFamily="17" charset="-128"/>
                <a:cs typeface="Arial" panose="020B0604020202020204" pitchFamily="34" charset="0"/>
              </a:rPr>
              <a:t>1-10</a:t>
            </a:r>
            <a:r>
              <a:rPr lang="ja-JP" sz="500" kern="100" dirty="0">
                <a:effectLst/>
                <a:ea typeface="ＭＳ 明朝" panose="02020609040205080304" pitchFamily="17" charset="-128"/>
                <a:cs typeface="Arial" panose="020B0604020202020204" pitchFamily="34" charset="0"/>
              </a:rPr>
              <a:t>件を表示</a:t>
            </a:r>
            <a:endParaRPr lang="ja-JP" sz="1050" kern="100" dirty="0">
              <a:effectLst/>
              <a:latin typeface="Meiryo UI" panose="020B0604030504040204" pitchFamily="50" charset="-128"/>
              <a:ea typeface="Meiryo UI" panose="020B0604030504040204" pitchFamily="50" charset="-128"/>
              <a:cs typeface="Meiryo UI" panose="020B0604030504040204" pitchFamily="50" charset="-128"/>
            </a:endParaRPr>
          </a:p>
        </p:txBody>
      </p:sp>
      <p:sp>
        <p:nvSpPr>
          <p:cNvPr id="7" name="テキスト ボックス 448">
            <a:extLst>
              <a:ext uri="{FF2B5EF4-FFF2-40B4-BE49-F238E27FC236}">
                <a16:creationId xmlns:a16="http://schemas.microsoft.com/office/drawing/2014/main" id="{911D54BE-65AE-A966-C6F9-728A6B5B0DCC}"/>
              </a:ext>
            </a:extLst>
          </p:cNvPr>
          <p:cNvSpPr txBox="1"/>
          <p:nvPr/>
        </p:nvSpPr>
        <p:spPr>
          <a:xfrm>
            <a:off x="4073230" y="3881223"/>
            <a:ext cx="554990" cy="173990"/>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p>
            <a:pPr marR="66675"/>
            <a:r>
              <a:rPr lang="en-US" sz="500" kern="100" dirty="0">
                <a:effectLst/>
                <a:ea typeface="ＭＳ 明朝" panose="02020609040205080304" pitchFamily="17" charset="-128"/>
                <a:cs typeface="Arial" panose="020B0604020202020204" pitchFamily="34" charset="0"/>
              </a:rPr>
              <a:t>0</a:t>
            </a:r>
            <a:r>
              <a:rPr lang="ja-JP" sz="500" kern="100" dirty="0">
                <a:effectLst/>
                <a:ea typeface="ＭＳ 明朝" panose="02020609040205080304" pitchFamily="17" charset="-128"/>
                <a:cs typeface="Arial" panose="020B0604020202020204" pitchFamily="34" charset="0"/>
              </a:rPr>
              <a:t>件選択中</a:t>
            </a:r>
            <a:endParaRPr lang="ja-JP" sz="1050" kern="100" dirty="0">
              <a:effectLst/>
              <a:latin typeface="Meiryo UI" panose="020B0604030504040204" pitchFamily="50" charset="-128"/>
              <a:ea typeface="Meiryo UI" panose="020B0604030504040204" pitchFamily="50" charset="-128"/>
              <a:cs typeface="Meiryo UI" panose="020B0604030504040204" pitchFamily="50" charset="-128"/>
            </a:endParaRPr>
          </a:p>
        </p:txBody>
      </p:sp>
    </p:spTree>
    <p:extLst>
      <p:ext uri="{BB962C8B-B14F-4D97-AF65-F5344CB8AC3E}">
        <p14:creationId xmlns:p14="http://schemas.microsoft.com/office/powerpoint/2010/main" val="4804317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5"/>
          <p:cNvSpPr>
            <a:spLocks noGrp="1"/>
          </p:cNvSpPr>
          <p:nvPr>
            <p:ph idx="1"/>
          </p:nvPr>
        </p:nvSpPr>
        <p:spPr>
          <a:xfrm>
            <a:off x="438150" y="908720"/>
            <a:ext cx="8434388" cy="1299720"/>
          </a:xfrm>
        </p:spPr>
        <p:txBody>
          <a:bodyPr>
            <a:noAutofit/>
          </a:bodyPr>
          <a:lstStyle/>
          <a:p>
            <a:pPr marL="0" lvl="0" indent="0">
              <a:buNone/>
            </a:pPr>
            <a:r>
              <a:rPr lang="en-US" altLang="ja-JP" sz="1200" dirty="0"/>
              <a:t>【</a:t>
            </a:r>
            <a:r>
              <a:rPr lang="ja-JP" altLang="ja-JP" sz="1200" dirty="0"/>
              <a:t>表示情報</a:t>
            </a:r>
            <a:r>
              <a:rPr lang="en-US" altLang="ja-JP" sz="1200" dirty="0"/>
              <a:t>(</a:t>
            </a:r>
            <a:r>
              <a:rPr lang="ja-JP" altLang="en-US" sz="1200" dirty="0"/>
              <a:t>「仕様から探す」の親形名表示情報の内容</a:t>
            </a:r>
            <a:r>
              <a:rPr lang="en-US" altLang="ja-JP" sz="1200" dirty="0"/>
              <a:t>)</a:t>
            </a:r>
            <a:r>
              <a:rPr lang="ja-JP" altLang="ja-JP" sz="1200" dirty="0"/>
              <a:t>の編集をする場合</a:t>
            </a:r>
            <a:r>
              <a:rPr lang="en-US" altLang="ja-JP" sz="1200" dirty="0"/>
              <a:t>】</a:t>
            </a:r>
          </a:p>
          <a:p>
            <a:pPr lvl="0">
              <a:buFont typeface="Wingdings" panose="05000000000000000000" pitchFamily="2" charset="2"/>
              <a:buChar char="l"/>
            </a:pPr>
            <a:r>
              <a:rPr lang="ja-JP" altLang="en-US" sz="1200" dirty="0"/>
              <a:t>「親形名表示情報」データファイルをエクスポートします。</a:t>
            </a:r>
            <a:endParaRPr lang="en-US" altLang="ja-JP" sz="1200" dirty="0"/>
          </a:p>
          <a:p>
            <a:pPr marL="196453" lvl="1" indent="0">
              <a:buNone/>
            </a:pPr>
            <a:r>
              <a:rPr lang="ja-JP" altLang="en-US" sz="1200" dirty="0"/>
              <a:t>①「製品表示情報一覧」画面で、 「親形名表示情報をエクスポート」ボタンをクリックして「親形名表示情報」データファイルを取得します。</a:t>
            </a:r>
            <a:endParaRPr lang="en-US" altLang="ja-JP" sz="1200" dirty="0"/>
          </a:p>
          <a:p>
            <a:pPr marL="196453" lvl="1" indent="0">
              <a:buNone/>
            </a:pPr>
            <a:r>
              <a:rPr lang="en-US" altLang="ja-JP" sz="1200" dirty="0"/>
              <a:t>※</a:t>
            </a:r>
            <a:r>
              <a:rPr lang="ja-JP" altLang="en-US" sz="1200" dirty="0"/>
              <a:t> 「親形名表示情報」データファイルでは、親表示タイトル、親表示順、子表示順</a:t>
            </a:r>
            <a:r>
              <a:rPr lang="ja-JP" altLang="ja-JP" sz="1200" dirty="0"/>
              <a:t>の編集</a:t>
            </a:r>
            <a:r>
              <a:rPr lang="ja-JP" altLang="en-US" sz="1200" dirty="0"/>
              <a:t>が可能です。</a:t>
            </a:r>
            <a:endParaRPr lang="ja-JP" altLang="ja-JP" sz="1200" dirty="0"/>
          </a:p>
        </p:txBody>
      </p:sp>
      <p:grpSp>
        <p:nvGrpSpPr>
          <p:cNvPr id="3" name="グループ化 2">
            <a:extLst>
              <a:ext uri="{FF2B5EF4-FFF2-40B4-BE49-F238E27FC236}">
                <a16:creationId xmlns:a16="http://schemas.microsoft.com/office/drawing/2014/main" id="{ACCA1839-8CCB-4AA6-8E6A-4D49DD8CB0C0}"/>
              </a:ext>
            </a:extLst>
          </p:cNvPr>
          <p:cNvGrpSpPr/>
          <p:nvPr/>
        </p:nvGrpSpPr>
        <p:grpSpPr>
          <a:xfrm>
            <a:off x="3593803" y="2171618"/>
            <a:ext cx="4970094" cy="4590782"/>
            <a:chOff x="3593803" y="2171618"/>
            <a:chExt cx="4970094" cy="4590782"/>
          </a:xfrm>
        </p:grpSpPr>
        <p:pic>
          <p:nvPicPr>
            <p:cNvPr id="8" name="図 7">
              <a:extLst>
                <a:ext uri="{FF2B5EF4-FFF2-40B4-BE49-F238E27FC236}">
                  <a16:creationId xmlns:a16="http://schemas.microsoft.com/office/drawing/2014/main" id="{AB7FA593-7244-499C-88CD-37DE4BA0F5F9}"/>
                </a:ext>
              </a:extLst>
            </p:cNvPr>
            <p:cNvPicPr>
              <a:picLocks noChangeAspect="1"/>
            </p:cNvPicPr>
            <p:nvPr/>
          </p:nvPicPr>
          <p:blipFill>
            <a:blip r:embed="rId2"/>
            <a:stretch>
              <a:fillRect/>
            </a:stretch>
          </p:blipFill>
          <p:spPr>
            <a:xfrm>
              <a:off x="3593803" y="2171618"/>
              <a:ext cx="4970094" cy="4590782"/>
            </a:xfrm>
            <a:prstGeom prst="rect">
              <a:avLst/>
            </a:prstGeom>
            <a:ln>
              <a:solidFill>
                <a:schemeClr val="bg1">
                  <a:lumMod val="75000"/>
                </a:schemeClr>
              </a:solidFill>
            </a:ln>
          </p:spPr>
        </p:pic>
        <p:sp>
          <p:nvSpPr>
            <p:cNvPr id="24" name="角丸四角形 23"/>
            <p:cNvSpPr/>
            <p:nvPr/>
          </p:nvSpPr>
          <p:spPr>
            <a:xfrm>
              <a:off x="5806713" y="4053947"/>
              <a:ext cx="1357448" cy="304799"/>
            </a:xfrm>
            <a:prstGeom prst="roundRect">
              <a:avLst>
                <a:gd name="adj" fmla="val 6111"/>
              </a:avLst>
            </a:prstGeom>
            <a:noFill/>
            <a:ln w="28575">
              <a:solidFill>
                <a:srgbClr val="FF0000"/>
              </a:solidFill>
            </a:ln>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grpSp>
      <p:sp>
        <p:nvSpPr>
          <p:cNvPr id="25" name="タイトル 1">
            <a:extLst>
              <a:ext uri="{FF2B5EF4-FFF2-40B4-BE49-F238E27FC236}">
                <a16:creationId xmlns:a16="http://schemas.microsoft.com/office/drawing/2014/main" id="{4605C181-28ED-4C5B-888F-B6A7A8335634}"/>
              </a:ext>
            </a:extLst>
          </p:cNvPr>
          <p:cNvSpPr txBox="1">
            <a:spLocks/>
          </p:cNvSpPr>
          <p:nvPr/>
        </p:nvSpPr>
        <p:spPr>
          <a:xfrm>
            <a:off x="1567888" y="274638"/>
            <a:ext cx="7475262" cy="490066"/>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kumimoji="1" sz="3200" b="1"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pPr algn="l"/>
            <a:r>
              <a:rPr lang="en-US" altLang="ja-JP" sz="1800" dirty="0">
                <a:latin typeface="メイリオ" panose="020B0604030504040204" pitchFamily="50" charset="-128"/>
                <a:ea typeface="メイリオ" panose="020B0604030504040204" pitchFamily="50" charset="-128"/>
              </a:rPr>
              <a:t>2.7.2.2 </a:t>
            </a:r>
            <a:r>
              <a:rPr lang="ja-JP" altLang="en-US" sz="1800" dirty="0">
                <a:latin typeface="メイリオ" panose="020B0604030504040204" pitchFamily="50" charset="-128"/>
                <a:ea typeface="メイリオ" panose="020B0604030504040204" pitchFamily="50" charset="-128"/>
              </a:rPr>
              <a:t>製品情報登録　データファイルエクスポート</a:t>
            </a:r>
            <a:endParaRPr kumimoji="1" lang="ja-JP" altLang="en-US" sz="1800" dirty="0">
              <a:latin typeface="メイリオ" panose="020B0604030504040204" pitchFamily="50" charset="-128"/>
              <a:ea typeface="メイリオ" panose="020B0604030504040204" pitchFamily="50" charset="-128"/>
            </a:endParaRPr>
          </a:p>
        </p:txBody>
      </p:sp>
      <p:sp>
        <p:nvSpPr>
          <p:cNvPr id="2" name="スライド番号プレースホルダー 1">
            <a:extLst>
              <a:ext uri="{FF2B5EF4-FFF2-40B4-BE49-F238E27FC236}">
                <a16:creationId xmlns:a16="http://schemas.microsoft.com/office/drawing/2014/main" id="{31B17726-CD97-4384-BBDB-5AB92C10187B}"/>
              </a:ext>
            </a:extLst>
          </p:cNvPr>
          <p:cNvSpPr>
            <a:spLocks noGrp="1"/>
          </p:cNvSpPr>
          <p:nvPr>
            <p:ph type="sldNum" sz="quarter" idx="12"/>
          </p:nvPr>
        </p:nvSpPr>
        <p:spPr/>
        <p:txBody>
          <a:bodyPr/>
          <a:lstStyle/>
          <a:p>
            <a:fld id="{AAEC5578-235D-485F-9B50-9803794400B3}" type="slidenum">
              <a:rPr lang="ja-JP" altLang="en-US" smtClean="0"/>
              <a:pPr/>
              <a:t>26</a:t>
            </a:fld>
            <a:endParaRPr lang="ja-JP" altLang="en-US" dirty="0"/>
          </a:p>
        </p:txBody>
      </p:sp>
      <p:grpSp>
        <p:nvGrpSpPr>
          <p:cNvPr id="26" name="グループ化 25">
            <a:extLst>
              <a:ext uri="{FF2B5EF4-FFF2-40B4-BE49-F238E27FC236}">
                <a16:creationId xmlns:a16="http://schemas.microsoft.com/office/drawing/2014/main" id="{2C1384BE-142A-4A7B-B6EE-C83C62BB8A50}"/>
              </a:ext>
            </a:extLst>
          </p:cNvPr>
          <p:cNvGrpSpPr/>
          <p:nvPr/>
        </p:nvGrpSpPr>
        <p:grpSpPr>
          <a:xfrm>
            <a:off x="114300" y="2316240"/>
            <a:ext cx="2011680" cy="4468521"/>
            <a:chOff x="114300" y="2316240"/>
            <a:chExt cx="2011680" cy="4468521"/>
          </a:xfrm>
        </p:grpSpPr>
        <p:sp>
          <p:nvSpPr>
            <p:cNvPr id="28" name="角丸四角形 39">
              <a:extLst>
                <a:ext uri="{FF2B5EF4-FFF2-40B4-BE49-F238E27FC236}">
                  <a16:creationId xmlns:a16="http://schemas.microsoft.com/office/drawing/2014/main" id="{0E5220C6-E869-49FC-9587-01DD72077D3B}"/>
                </a:ext>
              </a:extLst>
            </p:cNvPr>
            <p:cNvSpPr/>
            <p:nvPr/>
          </p:nvSpPr>
          <p:spPr>
            <a:xfrm>
              <a:off x="114300" y="2433450"/>
              <a:ext cx="2011680" cy="3264211"/>
            </a:xfrm>
            <a:prstGeom prst="roundRect">
              <a:avLst>
                <a:gd name="adj" fmla="val 8069"/>
              </a:avLst>
            </a:prstGeom>
            <a:noFill/>
            <a:ln w="9525">
              <a:solidFill>
                <a:srgbClr val="C00000"/>
              </a:solidFill>
              <a:prstDash val="sysDash"/>
            </a:ln>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29" name="下矢印 40">
              <a:extLst>
                <a:ext uri="{FF2B5EF4-FFF2-40B4-BE49-F238E27FC236}">
                  <a16:creationId xmlns:a16="http://schemas.microsoft.com/office/drawing/2014/main" id="{1756817C-2A80-4079-9153-A037E96C40EC}"/>
                </a:ext>
              </a:extLst>
            </p:cNvPr>
            <p:cNvSpPr/>
            <p:nvPr/>
          </p:nvSpPr>
          <p:spPr>
            <a:xfrm>
              <a:off x="991888" y="5726236"/>
              <a:ext cx="252000" cy="216000"/>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30" name="下矢印 41">
              <a:extLst>
                <a:ext uri="{FF2B5EF4-FFF2-40B4-BE49-F238E27FC236}">
                  <a16:creationId xmlns:a16="http://schemas.microsoft.com/office/drawing/2014/main" id="{B49D346B-2797-4ACD-93E7-614C28E0ADBF}"/>
                </a:ext>
              </a:extLst>
            </p:cNvPr>
            <p:cNvSpPr/>
            <p:nvPr/>
          </p:nvSpPr>
          <p:spPr>
            <a:xfrm>
              <a:off x="991888" y="6262818"/>
              <a:ext cx="252000" cy="216000"/>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31" name="角丸四角形 42">
              <a:extLst>
                <a:ext uri="{FF2B5EF4-FFF2-40B4-BE49-F238E27FC236}">
                  <a16:creationId xmlns:a16="http://schemas.microsoft.com/office/drawing/2014/main" id="{7C3249B1-D78C-43E2-A826-F5E995A2AA1F}"/>
                </a:ext>
              </a:extLst>
            </p:cNvPr>
            <p:cNvSpPr/>
            <p:nvPr/>
          </p:nvSpPr>
          <p:spPr>
            <a:xfrm>
              <a:off x="667888" y="6518361"/>
              <a:ext cx="900000" cy="266400"/>
            </a:xfrm>
            <a:prstGeom prst="roundRect">
              <a:avLst/>
            </a:prstGeom>
            <a:ln>
              <a:solidFill>
                <a:srgbClr val="00B050"/>
              </a:solidFill>
            </a:ln>
          </p:spPr>
          <p:style>
            <a:lnRef idx="2">
              <a:schemeClr val="accent1"/>
            </a:lnRef>
            <a:fillRef idx="1">
              <a:schemeClr val="lt1"/>
            </a:fillRef>
            <a:effectRef idx="0">
              <a:schemeClr val="accent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承認・公開</a:t>
              </a:r>
            </a:p>
          </p:txBody>
        </p:sp>
        <p:sp>
          <p:nvSpPr>
            <p:cNvPr id="32" name="角丸四角形 43">
              <a:extLst>
                <a:ext uri="{FF2B5EF4-FFF2-40B4-BE49-F238E27FC236}">
                  <a16:creationId xmlns:a16="http://schemas.microsoft.com/office/drawing/2014/main" id="{D1582E5E-8C0B-4CB7-82AF-884AF6A8045C}"/>
                </a:ext>
              </a:extLst>
            </p:cNvPr>
            <p:cNvSpPr/>
            <p:nvPr/>
          </p:nvSpPr>
          <p:spPr>
            <a:xfrm>
              <a:off x="675190" y="5977132"/>
              <a:ext cx="900000" cy="266400"/>
            </a:xfrm>
            <a:prstGeom prst="roundRect">
              <a:avLst/>
            </a:prstGeom>
            <a:ln/>
          </p:spPr>
          <p:style>
            <a:lnRef idx="2">
              <a:schemeClr val="accent1"/>
            </a:lnRef>
            <a:fillRef idx="1">
              <a:schemeClr val="lt1"/>
            </a:fillRef>
            <a:effectRef idx="0">
              <a:schemeClr val="accent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申請</a:t>
              </a:r>
            </a:p>
          </p:txBody>
        </p:sp>
        <p:sp>
          <p:nvSpPr>
            <p:cNvPr id="33" name="下矢印 51">
              <a:extLst>
                <a:ext uri="{FF2B5EF4-FFF2-40B4-BE49-F238E27FC236}">
                  <a16:creationId xmlns:a16="http://schemas.microsoft.com/office/drawing/2014/main" id="{544CB8AA-B5FF-4235-967E-B896F8E065A9}"/>
                </a:ext>
              </a:extLst>
            </p:cNvPr>
            <p:cNvSpPr/>
            <p:nvPr/>
          </p:nvSpPr>
          <p:spPr>
            <a:xfrm>
              <a:off x="990013" y="4099746"/>
              <a:ext cx="252000" cy="176705"/>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34" name="正方形/長方形 33">
              <a:extLst>
                <a:ext uri="{FF2B5EF4-FFF2-40B4-BE49-F238E27FC236}">
                  <a16:creationId xmlns:a16="http://schemas.microsoft.com/office/drawing/2014/main" id="{7A7D82FC-71CC-4DC3-A7E9-3E077564A439}"/>
                </a:ext>
              </a:extLst>
            </p:cNvPr>
            <p:cNvSpPr/>
            <p:nvPr/>
          </p:nvSpPr>
          <p:spPr>
            <a:xfrm>
              <a:off x="216013" y="4300603"/>
              <a:ext cx="1800000" cy="396000"/>
            </a:xfrm>
            <a:prstGeom prst="rect">
              <a:avLst/>
            </a:prstGeom>
            <a:ln/>
          </p:spPr>
          <p:style>
            <a:lnRef idx="1">
              <a:schemeClr val="accent6"/>
            </a:lnRef>
            <a:fillRef idx="2">
              <a:schemeClr val="accent6"/>
            </a:fillRef>
            <a:effectRef idx="1">
              <a:schemeClr val="accent6"/>
            </a:effectRef>
            <a:fontRef idx="minor">
              <a:schemeClr val="dk1"/>
            </a:fontRef>
          </p:style>
          <p:txBody>
            <a:bodyPr lIns="0" rIns="0" rtlCol="0" anchor="ctr"/>
            <a:lstStyle/>
            <a:p>
              <a:pPr indent="-266700" algn="ctr"/>
              <a:endParaRPr lang="en-US" altLang="ja-JP" sz="1000" dirty="0">
                <a:solidFill>
                  <a:prstClr val="black"/>
                </a:solidFill>
                <a:latin typeface="メイリオ" panose="020B0604030504040204" pitchFamily="50" charset="-128"/>
                <a:ea typeface="メイリオ" panose="020B0604030504040204" pitchFamily="50" charset="-128"/>
              </a:endParaRPr>
            </a:p>
            <a:p>
              <a:pPr indent="-266700" algn="ctr"/>
              <a:r>
                <a:rPr lang="ja-JP" altLang="en-US" sz="1000" dirty="0">
                  <a:solidFill>
                    <a:prstClr val="black"/>
                  </a:solidFill>
                  <a:latin typeface="メイリオ" panose="020B0604030504040204" pitchFamily="50" charset="-128"/>
                  <a:ea typeface="メイリオ" panose="020B0604030504040204" pitchFamily="50" charset="-128"/>
                </a:rPr>
                <a:t>製品表示情報一覧で検索／</a:t>
              </a:r>
              <a:br>
                <a:rPr lang="en-US" altLang="ja-JP" sz="1000" dirty="0">
                  <a:solidFill>
                    <a:prstClr val="black"/>
                  </a:solidFill>
                  <a:latin typeface="メイリオ" panose="020B0604030504040204" pitchFamily="50" charset="-128"/>
                  <a:ea typeface="メイリオ" panose="020B0604030504040204" pitchFamily="50" charset="-128"/>
                </a:rPr>
              </a:br>
              <a:r>
                <a:rPr lang="ja-JP" altLang="en-US" sz="1000" dirty="0">
                  <a:solidFill>
                    <a:prstClr val="black"/>
                  </a:solidFill>
                  <a:latin typeface="メイリオ" panose="020B0604030504040204" pitchFamily="50" charset="-128"/>
                  <a:ea typeface="メイリオ" panose="020B0604030504040204" pitchFamily="50" charset="-128"/>
                </a:rPr>
                <a:t>データファイルエクスポート</a:t>
              </a:r>
            </a:p>
            <a:p>
              <a:pPr indent="-266700" algn="ctr"/>
              <a:endParaRPr lang="ja-JP" altLang="en-US" sz="1000" dirty="0">
                <a:solidFill>
                  <a:prstClr val="black"/>
                </a:solidFill>
                <a:latin typeface="メイリオ" panose="020B0604030504040204" pitchFamily="50" charset="-128"/>
                <a:ea typeface="メイリオ" panose="020B0604030504040204" pitchFamily="50" charset="-128"/>
              </a:endParaRPr>
            </a:p>
          </p:txBody>
        </p:sp>
        <p:sp>
          <p:nvSpPr>
            <p:cNvPr id="35" name="正方形/長方形 34">
              <a:extLst>
                <a:ext uri="{FF2B5EF4-FFF2-40B4-BE49-F238E27FC236}">
                  <a16:creationId xmlns:a16="http://schemas.microsoft.com/office/drawing/2014/main" id="{CC6F2A71-CF13-4494-9A36-683B9105CE12}"/>
                </a:ext>
              </a:extLst>
            </p:cNvPr>
            <p:cNvSpPr/>
            <p:nvPr/>
          </p:nvSpPr>
          <p:spPr>
            <a:xfrm>
              <a:off x="216013" y="4921612"/>
              <a:ext cx="1800000" cy="252000"/>
            </a:xfrm>
            <a:prstGeom prst="rect">
              <a:avLst/>
            </a:prstGeom>
            <a:ln/>
          </p:spPr>
          <p:style>
            <a:lnRef idx="1">
              <a:schemeClr val="accent3"/>
            </a:lnRef>
            <a:fillRef idx="2">
              <a:schemeClr val="accent3"/>
            </a:fillRef>
            <a:effectRef idx="1">
              <a:schemeClr val="accent3"/>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データファイル</a:t>
              </a:r>
              <a:r>
                <a:rPr kumimoji="1" lang="en-US" altLang="ja-JP"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Excel</a:t>
              </a:r>
              <a:r>
                <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編集</a:t>
              </a:r>
            </a:p>
          </p:txBody>
        </p:sp>
        <p:sp>
          <p:nvSpPr>
            <p:cNvPr id="36" name="下矢印 54">
              <a:extLst>
                <a:ext uri="{FF2B5EF4-FFF2-40B4-BE49-F238E27FC236}">
                  <a16:creationId xmlns:a16="http://schemas.microsoft.com/office/drawing/2014/main" id="{4086AF83-8405-41FD-9527-CF57310B0816}"/>
                </a:ext>
              </a:extLst>
            </p:cNvPr>
            <p:cNvSpPr/>
            <p:nvPr/>
          </p:nvSpPr>
          <p:spPr>
            <a:xfrm>
              <a:off x="990013" y="4720755"/>
              <a:ext cx="252000" cy="176705"/>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37" name="正方形/長方形 36">
              <a:extLst>
                <a:ext uri="{FF2B5EF4-FFF2-40B4-BE49-F238E27FC236}">
                  <a16:creationId xmlns:a16="http://schemas.microsoft.com/office/drawing/2014/main" id="{DF7C7595-EBF9-4E64-9553-A47DB2BC424C}"/>
                </a:ext>
              </a:extLst>
            </p:cNvPr>
            <p:cNvSpPr/>
            <p:nvPr/>
          </p:nvSpPr>
          <p:spPr>
            <a:xfrm>
              <a:off x="216013" y="2581576"/>
              <a:ext cx="1800000" cy="252000"/>
            </a:xfrm>
            <a:prstGeom prst="rect">
              <a:avLst/>
            </a:prstGeom>
            <a:ln/>
          </p:spPr>
          <p:style>
            <a:lnRef idx="1">
              <a:schemeClr val="accent3"/>
            </a:lnRef>
            <a:fillRef idx="2">
              <a:schemeClr val="accent3"/>
            </a:fillRef>
            <a:effectRef idx="1">
              <a:schemeClr val="accent3"/>
            </a:effectRef>
            <a:fontRef idx="minor">
              <a:schemeClr val="dk1"/>
            </a:fontRef>
          </p:style>
          <p:txBody>
            <a:bodyPr lIns="0" rIns="0" rtlCol="0" anchor="ctr"/>
            <a:lstStyle/>
            <a:p>
              <a:pPr indent="-266700" algn="ctr"/>
              <a:r>
                <a:rPr lang="ja-JP" altLang="en-US" sz="1000" dirty="0">
                  <a:solidFill>
                    <a:prstClr val="black"/>
                  </a:solidFill>
                  <a:latin typeface="メイリオ" panose="020B0604030504040204" pitchFamily="50" charset="-128"/>
                  <a:ea typeface="メイリオ" panose="020B0604030504040204" pitchFamily="50" charset="-128"/>
                </a:rPr>
                <a:t>メニュー選択</a:t>
              </a:r>
            </a:p>
          </p:txBody>
        </p:sp>
        <p:sp>
          <p:nvSpPr>
            <p:cNvPr id="38" name="正方形/長方形 37">
              <a:extLst>
                <a:ext uri="{FF2B5EF4-FFF2-40B4-BE49-F238E27FC236}">
                  <a16:creationId xmlns:a16="http://schemas.microsoft.com/office/drawing/2014/main" id="{60CA077E-5CE6-4A18-B45D-90EBCE69D0FA}"/>
                </a:ext>
              </a:extLst>
            </p:cNvPr>
            <p:cNvSpPr/>
            <p:nvPr/>
          </p:nvSpPr>
          <p:spPr>
            <a:xfrm>
              <a:off x="216013" y="3058585"/>
              <a:ext cx="1800000" cy="396000"/>
            </a:xfrm>
            <a:prstGeom prst="rect">
              <a:avLst/>
            </a:prstGeom>
            <a:ln/>
          </p:spPr>
          <p:style>
            <a:lnRef idx="1">
              <a:schemeClr val="accent3"/>
            </a:lnRef>
            <a:fillRef idx="2">
              <a:schemeClr val="accent3"/>
            </a:fillRef>
            <a:effectRef idx="1">
              <a:schemeClr val="accent3"/>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en-US" altLang="ja-JP"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lvl="0" indent="-266700" algn="ctr">
                <a:defRPr/>
              </a:pPr>
              <a:r>
                <a:rPr lang="ja-JP" altLang="en-US" sz="1000" dirty="0">
                  <a:solidFill>
                    <a:prstClr val="black"/>
                  </a:solidFill>
                  <a:latin typeface="メイリオ" panose="020B0604030504040204" pitchFamily="50" charset="-128"/>
                  <a:ea typeface="メイリオ" panose="020B0604030504040204" pitchFamily="50" charset="-128"/>
                </a:rPr>
                <a:t>製品表示情報一覧で検索／</a:t>
              </a:r>
              <a:br>
                <a:rPr lang="en-US" altLang="ja-JP" sz="1000" dirty="0">
                  <a:solidFill>
                    <a:prstClr val="black"/>
                  </a:solidFill>
                  <a:latin typeface="メイリオ" panose="020B0604030504040204" pitchFamily="50" charset="-128"/>
                  <a:ea typeface="メイリオ" panose="020B0604030504040204" pitchFamily="50" charset="-128"/>
                </a:rPr>
              </a:br>
              <a:r>
                <a:rPr lang="en-US" altLang="ja-JP" sz="1000" dirty="0">
                  <a:solidFill>
                    <a:prstClr val="black"/>
                  </a:solidFill>
                  <a:latin typeface="メイリオ" panose="020B0604030504040204" pitchFamily="50" charset="-128"/>
                  <a:ea typeface="メイリオ" panose="020B0604030504040204" pitchFamily="50" charset="-128"/>
                </a:rPr>
                <a:t>PIM</a:t>
              </a:r>
              <a:r>
                <a:rPr lang="ja-JP" altLang="en-US" sz="1000" dirty="0">
                  <a:solidFill>
                    <a:prstClr val="black"/>
                  </a:solidFill>
                  <a:latin typeface="メイリオ" panose="020B0604030504040204" pitchFamily="50" charset="-128"/>
                  <a:ea typeface="メイリオ" panose="020B0604030504040204" pitchFamily="50" charset="-128"/>
                </a:rPr>
                <a:t>製品情報取得を選択</a:t>
              </a:r>
            </a:p>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39" name="正方形/長方形 38">
              <a:extLst>
                <a:ext uri="{FF2B5EF4-FFF2-40B4-BE49-F238E27FC236}">
                  <a16:creationId xmlns:a16="http://schemas.microsoft.com/office/drawing/2014/main" id="{4DFCCAC2-7B07-4E9E-9C4C-3644E17B2228}"/>
                </a:ext>
              </a:extLst>
            </p:cNvPr>
            <p:cNvSpPr/>
            <p:nvPr/>
          </p:nvSpPr>
          <p:spPr>
            <a:xfrm>
              <a:off x="216013" y="3679594"/>
              <a:ext cx="1800000" cy="396000"/>
            </a:xfrm>
            <a:prstGeom prst="rect">
              <a:avLst/>
            </a:prstGeom>
            <a:ln/>
          </p:spPr>
          <p:style>
            <a:lnRef idx="1">
              <a:schemeClr val="accent3"/>
            </a:lnRef>
            <a:fillRef idx="2">
              <a:schemeClr val="accent3"/>
            </a:fillRef>
            <a:effectRef idx="1">
              <a:schemeClr val="accent3"/>
            </a:effectRef>
            <a:fontRef idx="minor">
              <a:schemeClr val="dk1"/>
            </a:fontRef>
          </p:style>
          <p:txBody>
            <a:bodyPr lIns="0" rIns="0" rtlCol="0" anchor="ctr"/>
            <a:lstStyle/>
            <a:p>
              <a:pPr indent="-266700" algn="ctr"/>
              <a:r>
                <a:rPr lang="en-US" altLang="ja-JP" sz="1000" dirty="0">
                  <a:solidFill>
                    <a:prstClr val="black"/>
                  </a:solidFill>
                  <a:latin typeface="メイリオ" panose="020B0604030504040204" pitchFamily="50" charset="-128"/>
                  <a:ea typeface="メイリオ" panose="020B0604030504040204" pitchFamily="50" charset="-128"/>
                </a:rPr>
                <a:t>PIM</a:t>
              </a:r>
              <a:r>
                <a:rPr lang="ja-JP" altLang="en-US" sz="1000" dirty="0">
                  <a:solidFill>
                    <a:prstClr val="black"/>
                  </a:solidFill>
                  <a:latin typeface="メイリオ" panose="020B0604030504040204" pitchFamily="50" charset="-128"/>
                  <a:ea typeface="メイリオ" panose="020B0604030504040204" pitchFamily="50" charset="-128"/>
                </a:rPr>
                <a:t>製品情報取得で</a:t>
              </a:r>
              <a:br>
                <a:rPr lang="en-US" altLang="ja-JP" sz="1000" dirty="0">
                  <a:solidFill>
                    <a:prstClr val="black"/>
                  </a:solidFill>
                  <a:latin typeface="メイリオ" panose="020B0604030504040204" pitchFamily="50" charset="-128"/>
                  <a:ea typeface="メイリオ" panose="020B0604030504040204" pitchFamily="50" charset="-128"/>
                </a:rPr>
              </a:br>
              <a:r>
                <a:rPr lang="ja-JP" altLang="en-US" sz="1000" dirty="0">
                  <a:solidFill>
                    <a:prstClr val="black"/>
                  </a:solidFill>
                  <a:latin typeface="メイリオ" panose="020B0604030504040204" pitchFamily="50" charset="-128"/>
                  <a:ea typeface="メイリオ" panose="020B0604030504040204" pitchFamily="50" charset="-128"/>
                </a:rPr>
                <a:t>新製品情報を追加登録</a:t>
              </a:r>
            </a:p>
          </p:txBody>
        </p:sp>
        <p:sp>
          <p:nvSpPr>
            <p:cNvPr id="40" name="下矢印 58">
              <a:extLst>
                <a:ext uri="{FF2B5EF4-FFF2-40B4-BE49-F238E27FC236}">
                  <a16:creationId xmlns:a16="http://schemas.microsoft.com/office/drawing/2014/main" id="{9600ED7B-A822-4CD5-AA0A-50ACB53D8605}"/>
                </a:ext>
              </a:extLst>
            </p:cNvPr>
            <p:cNvSpPr/>
            <p:nvPr/>
          </p:nvSpPr>
          <p:spPr>
            <a:xfrm>
              <a:off x="990013" y="2857728"/>
              <a:ext cx="252000" cy="176705"/>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41" name="下矢印 59">
              <a:extLst>
                <a:ext uri="{FF2B5EF4-FFF2-40B4-BE49-F238E27FC236}">
                  <a16:creationId xmlns:a16="http://schemas.microsoft.com/office/drawing/2014/main" id="{485814DE-09D6-4B5F-9E3A-6E6703B8056A}"/>
                </a:ext>
              </a:extLst>
            </p:cNvPr>
            <p:cNvSpPr/>
            <p:nvPr/>
          </p:nvSpPr>
          <p:spPr>
            <a:xfrm>
              <a:off x="990013" y="3478737"/>
              <a:ext cx="252000" cy="176705"/>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42" name="角丸四角形 60">
              <a:extLst>
                <a:ext uri="{FF2B5EF4-FFF2-40B4-BE49-F238E27FC236}">
                  <a16:creationId xmlns:a16="http://schemas.microsoft.com/office/drawing/2014/main" id="{951C18C5-CD63-4D75-B0C3-343BF24E2809}"/>
                </a:ext>
              </a:extLst>
            </p:cNvPr>
            <p:cNvSpPr/>
            <p:nvPr/>
          </p:nvSpPr>
          <p:spPr>
            <a:xfrm>
              <a:off x="603012" y="2316240"/>
              <a:ext cx="1026001" cy="216000"/>
            </a:xfrm>
            <a:prstGeom prst="roundRect">
              <a:avLst/>
            </a:prstGeom>
            <a:ln/>
          </p:spPr>
          <p:style>
            <a:lnRef idx="2">
              <a:schemeClr val="accent2"/>
            </a:lnRef>
            <a:fillRef idx="1">
              <a:schemeClr val="lt1"/>
            </a:fillRef>
            <a:effectRef idx="0">
              <a:schemeClr val="accent2"/>
            </a:effectRef>
            <a:fontRef idx="minor">
              <a:schemeClr val="dk1"/>
            </a:fontRef>
          </p:style>
          <p:txBody>
            <a:bodyPr lIns="0" rIns="0" rtlCol="0" anchor="t"/>
            <a:lstStyle/>
            <a:p>
              <a:pPr marL="0" marR="0" lvl="0" indent="-266700" algn="ctr" defTabSz="914400" rtl="0" eaLnBrk="1" fontAlgn="auto" latinLnBrk="0" hangingPunct="1">
                <a:lnSpc>
                  <a:spcPct val="100000"/>
                </a:lnSpc>
                <a:spcBef>
                  <a:spcPts val="0"/>
                </a:spcBef>
                <a:spcAft>
                  <a:spcPts val="0"/>
                </a:spcAft>
                <a:buClrTx/>
                <a:buSzTx/>
                <a:buFontTx/>
                <a:buNone/>
                <a:tabLst/>
                <a:defRPr/>
              </a:pPr>
              <a:r>
                <a:rPr lang="ja-JP" altLang="en-US" sz="1000" dirty="0">
                  <a:solidFill>
                    <a:prstClr val="black"/>
                  </a:solidFill>
                  <a:latin typeface="メイリオ" panose="020B0604030504040204" pitchFamily="50" charset="-128"/>
                  <a:ea typeface="メイリオ" panose="020B0604030504040204" pitchFamily="50" charset="-128"/>
                </a:rPr>
                <a:t>製品</a:t>
              </a:r>
              <a:r>
                <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情報</a:t>
              </a:r>
              <a:r>
                <a:rPr lang="ja-JP" altLang="en-US" sz="1000" dirty="0">
                  <a:solidFill>
                    <a:prstClr val="black"/>
                  </a:solidFill>
                  <a:latin typeface="メイリオ" panose="020B0604030504040204" pitchFamily="50" charset="-128"/>
                  <a:ea typeface="メイリオ" panose="020B0604030504040204" pitchFamily="50" charset="-128"/>
                </a:rPr>
                <a:t>登録</a:t>
              </a: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43" name="正方形/長方形 42">
              <a:extLst>
                <a:ext uri="{FF2B5EF4-FFF2-40B4-BE49-F238E27FC236}">
                  <a16:creationId xmlns:a16="http://schemas.microsoft.com/office/drawing/2014/main" id="{FFC16124-8091-4EE5-BEC5-FCB76C36439F}"/>
                </a:ext>
              </a:extLst>
            </p:cNvPr>
            <p:cNvSpPr/>
            <p:nvPr/>
          </p:nvSpPr>
          <p:spPr>
            <a:xfrm>
              <a:off x="213756" y="5398622"/>
              <a:ext cx="1800000" cy="252000"/>
            </a:xfrm>
            <a:prstGeom prst="rect">
              <a:avLst/>
            </a:prstGeom>
            <a:ln/>
          </p:spPr>
          <p:style>
            <a:lnRef idx="1">
              <a:schemeClr val="accent3"/>
            </a:lnRef>
            <a:fillRef idx="2">
              <a:schemeClr val="accent3"/>
            </a:fillRef>
            <a:effectRef idx="1">
              <a:schemeClr val="accent3"/>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データファイル</a:t>
              </a:r>
              <a:r>
                <a:rPr lang="ja-JP" altLang="en-US" sz="1000" dirty="0">
                  <a:solidFill>
                    <a:prstClr val="black"/>
                  </a:solidFill>
                  <a:latin typeface="メイリオ" panose="020B0604030504040204" pitchFamily="50" charset="-128"/>
                  <a:ea typeface="メイリオ" panose="020B0604030504040204" pitchFamily="50" charset="-128"/>
                </a:rPr>
                <a:t>インポート</a:t>
              </a: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44" name="下矢印 54">
              <a:extLst>
                <a:ext uri="{FF2B5EF4-FFF2-40B4-BE49-F238E27FC236}">
                  <a16:creationId xmlns:a16="http://schemas.microsoft.com/office/drawing/2014/main" id="{710C38A6-5B98-41AC-9E6C-77BCB3DC77D4}"/>
                </a:ext>
              </a:extLst>
            </p:cNvPr>
            <p:cNvSpPr/>
            <p:nvPr/>
          </p:nvSpPr>
          <p:spPr>
            <a:xfrm>
              <a:off x="994140" y="5197764"/>
              <a:ext cx="252000" cy="176705"/>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grpSp>
      <p:pic>
        <p:nvPicPr>
          <p:cNvPr id="4" name="図 3">
            <a:extLst>
              <a:ext uri="{FF2B5EF4-FFF2-40B4-BE49-F238E27FC236}">
                <a16:creationId xmlns:a16="http://schemas.microsoft.com/office/drawing/2014/main" id="{4AF79632-11C1-6856-688B-C51FECB558E9}"/>
              </a:ext>
            </a:extLst>
          </p:cNvPr>
          <p:cNvPicPr>
            <a:picLocks noChangeAspect="1"/>
          </p:cNvPicPr>
          <p:nvPr/>
        </p:nvPicPr>
        <p:blipFill>
          <a:blip r:embed="rId3"/>
          <a:stretch>
            <a:fillRect/>
          </a:stretch>
        </p:blipFill>
        <p:spPr>
          <a:xfrm>
            <a:off x="3764757" y="3904824"/>
            <a:ext cx="926072" cy="215894"/>
          </a:xfrm>
          <a:prstGeom prst="rect">
            <a:avLst/>
          </a:prstGeom>
        </p:spPr>
      </p:pic>
    </p:spTree>
    <p:extLst>
      <p:ext uri="{BB962C8B-B14F-4D97-AF65-F5344CB8AC3E}">
        <p14:creationId xmlns:p14="http://schemas.microsoft.com/office/powerpoint/2010/main" val="7843317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a:extLst>
              <a:ext uri="{FF2B5EF4-FFF2-40B4-BE49-F238E27FC236}">
                <a16:creationId xmlns:a16="http://schemas.microsoft.com/office/drawing/2014/main" id="{9270E19C-E2A8-4B55-B4A0-89C3EEB8A65A}"/>
              </a:ext>
            </a:extLst>
          </p:cNvPr>
          <p:cNvPicPr>
            <a:picLocks noChangeAspect="1"/>
          </p:cNvPicPr>
          <p:nvPr/>
        </p:nvPicPr>
        <p:blipFill>
          <a:blip r:embed="rId2"/>
          <a:stretch>
            <a:fillRect/>
          </a:stretch>
        </p:blipFill>
        <p:spPr>
          <a:xfrm>
            <a:off x="2267177" y="2106949"/>
            <a:ext cx="6750921" cy="4159983"/>
          </a:xfrm>
          <a:prstGeom prst="rect">
            <a:avLst/>
          </a:prstGeom>
        </p:spPr>
      </p:pic>
      <p:sp>
        <p:nvSpPr>
          <p:cNvPr id="6" name="コンテンツ プレースホルダー 5"/>
          <p:cNvSpPr>
            <a:spLocks noGrp="1"/>
          </p:cNvSpPr>
          <p:nvPr>
            <p:ph idx="1"/>
          </p:nvPr>
        </p:nvSpPr>
        <p:spPr>
          <a:xfrm>
            <a:off x="438150" y="908720"/>
            <a:ext cx="8526338" cy="954158"/>
          </a:xfrm>
        </p:spPr>
        <p:txBody>
          <a:bodyPr>
            <a:normAutofit/>
          </a:bodyPr>
          <a:lstStyle/>
          <a:p>
            <a:pPr marL="0" lvl="0" indent="0">
              <a:buNone/>
            </a:pPr>
            <a:r>
              <a:rPr lang="en-US" altLang="ja-JP" sz="1200" dirty="0"/>
              <a:t>【</a:t>
            </a:r>
            <a:r>
              <a:rPr lang="ja-JP" altLang="ja-JP" sz="1200" dirty="0"/>
              <a:t>表示情報</a:t>
            </a:r>
            <a:r>
              <a:rPr lang="en-US" altLang="ja-JP" sz="1200" dirty="0"/>
              <a:t>(</a:t>
            </a:r>
            <a:r>
              <a:rPr lang="ja-JP" altLang="en-US" sz="1200" dirty="0"/>
              <a:t>「仕様から探す」の親形名表示情報の内容</a:t>
            </a:r>
            <a:r>
              <a:rPr lang="en-US" altLang="ja-JP" sz="1200" dirty="0"/>
              <a:t>)</a:t>
            </a:r>
            <a:r>
              <a:rPr lang="ja-JP" altLang="ja-JP" sz="1200" dirty="0"/>
              <a:t>の編集をする場合</a:t>
            </a:r>
            <a:r>
              <a:rPr lang="en-US" altLang="ja-JP" sz="1200" dirty="0"/>
              <a:t>】</a:t>
            </a:r>
          </a:p>
          <a:p>
            <a:pPr lvl="0">
              <a:buFont typeface="Wingdings" panose="05000000000000000000" pitchFamily="2" charset="2"/>
              <a:buChar char="l"/>
            </a:pPr>
            <a:r>
              <a:rPr lang="ja-JP" altLang="en-US" sz="1200" dirty="0"/>
              <a:t>「親形名表示情報」データファイルの内容を</a:t>
            </a:r>
            <a:r>
              <a:rPr lang="en-US" altLang="ja-JP" sz="1200" dirty="0"/>
              <a:t>Excel</a:t>
            </a:r>
            <a:r>
              <a:rPr lang="ja-JP" altLang="en-US" sz="1200" dirty="0"/>
              <a:t>で編集します。</a:t>
            </a:r>
            <a:endParaRPr lang="en-US" altLang="ja-JP" sz="1200" dirty="0"/>
          </a:p>
          <a:p>
            <a:pPr marL="0" indent="0">
              <a:buNone/>
            </a:pPr>
            <a:r>
              <a:rPr lang="ja-JP" altLang="en-US" sz="1200" dirty="0"/>
              <a:t>　➡ 編集完了後は</a:t>
            </a:r>
            <a:r>
              <a:rPr lang="en-US" altLang="ja-JP" sz="1200" dirty="0"/>
              <a:t>『</a:t>
            </a:r>
            <a:r>
              <a:rPr lang="en-US" altLang="ja-JP" sz="1200" dirty="0">
                <a:latin typeface="メイリオ" panose="020B0604030504040204" pitchFamily="50" charset="-128"/>
                <a:ea typeface="メイリオ" panose="020B0604030504040204" pitchFamily="50" charset="-128"/>
                <a:hlinkClick r:id="rId3" action="ppaction://hlinksldjump"/>
              </a:rPr>
              <a:t>2.7 </a:t>
            </a:r>
            <a:r>
              <a:rPr lang="ja-JP" altLang="en-US" sz="1200" dirty="0">
                <a:latin typeface="メイリオ" panose="020B0604030504040204" pitchFamily="50" charset="-128"/>
                <a:ea typeface="メイリオ" panose="020B0604030504040204" pitchFamily="50" charset="-128"/>
                <a:hlinkClick r:id="rId3" action="ppaction://hlinksldjump"/>
              </a:rPr>
              <a:t>製品情報登録　データファイルインポート</a:t>
            </a:r>
            <a:r>
              <a:rPr lang="en-US" altLang="ja-JP" sz="1200" dirty="0"/>
              <a:t>』</a:t>
            </a:r>
            <a:r>
              <a:rPr lang="ja-JP" altLang="en-US" sz="1200" dirty="0"/>
              <a:t>へ</a:t>
            </a:r>
            <a:endParaRPr lang="ja-JP" altLang="ja-JP" sz="1200" dirty="0"/>
          </a:p>
        </p:txBody>
      </p:sp>
      <p:sp>
        <p:nvSpPr>
          <p:cNvPr id="24" name="角丸四角形 23"/>
          <p:cNvSpPr/>
          <p:nvPr/>
        </p:nvSpPr>
        <p:spPr>
          <a:xfrm>
            <a:off x="2344720" y="3591461"/>
            <a:ext cx="2227280" cy="2450110"/>
          </a:xfrm>
          <a:prstGeom prst="roundRect">
            <a:avLst>
              <a:gd name="adj" fmla="val 1632"/>
            </a:avLst>
          </a:prstGeom>
          <a:noFill/>
          <a:ln w="28575">
            <a:solidFill>
              <a:srgbClr val="FF0000"/>
            </a:solidFill>
          </a:ln>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23" name="タイトル 1">
            <a:extLst>
              <a:ext uri="{FF2B5EF4-FFF2-40B4-BE49-F238E27FC236}">
                <a16:creationId xmlns:a16="http://schemas.microsoft.com/office/drawing/2014/main" id="{8BAE1B40-B417-4AB2-86B9-C387F2F674B2}"/>
              </a:ext>
            </a:extLst>
          </p:cNvPr>
          <p:cNvSpPr txBox="1">
            <a:spLocks/>
          </p:cNvSpPr>
          <p:nvPr/>
        </p:nvSpPr>
        <p:spPr>
          <a:xfrm>
            <a:off x="1567888" y="274638"/>
            <a:ext cx="7475262" cy="490066"/>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kumimoji="1" sz="3200" b="1"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pPr algn="l"/>
            <a:r>
              <a:rPr kumimoji="1" lang="en-US" altLang="ja-JP" sz="1800" dirty="0">
                <a:latin typeface="メイリオ" panose="020B0604030504040204" pitchFamily="50" charset="-128"/>
                <a:ea typeface="メイリオ" panose="020B0604030504040204" pitchFamily="50" charset="-128"/>
              </a:rPr>
              <a:t>2.7.2.3 </a:t>
            </a:r>
            <a:r>
              <a:rPr kumimoji="1" lang="ja-JP" altLang="en-US" sz="1800" dirty="0">
                <a:latin typeface="メイリオ" panose="020B0604030504040204" pitchFamily="50" charset="-128"/>
                <a:ea typeface="メイリオ" panose="020B0604030504040204" pitchFamily="50" charset="-128"/>
              </a:rPr>
              <a:t>製品情報登録　データファイル</a:t>
            </a:r>
            <a:r>
              <a:rPr kumimoji="1" lang="en-US" altLang="ja-JP" sz="1800" dirty="0">
                <a:latin typeface="メイリオ" panose="020B0604030504040204" pitchFamily="50" charset="-128"/>
                <a:ea typeface="メイリオ" panose="020B0604030504040204" pitchFamily="50" charset="-128"/>
              </a:rPr>
              <a:t>Excel</a:t>
            </a:r>
            <a:r>
              <a:rPr kumimoji="1" lang="ja-JP" altLang="en-US" sz="1800" dirty="0">
                <a:latin typeface="メイリオ" panose="020B0604030504040204" pitchFamily="50" charset="-128"/>
                <a:ea typeface="メイリオ" panose="020B0604030504040204" pitchFamily="50" charset="-128"/>
              </a:rPr>
              <a:t>編集</a:t>
            </a:r>
          </a:p>
        </p:txBody>
      </p:sp>
      <p:sp>
        <p:nvSpPr>
          <p:cNvPr id="2" name="スライド番号プレースホルダー 1">
            <a:extLst>
              <a:ext uri="{FF2B5EF4-FFF2-40B4-BE49-F238E27FC236}">
                <a16:creationId xmlns:a16="http://schemas.microsoft.com/office/drawing/2014/main" id="{F5ADFEDB-3F67-4E88-BA93-2F02E0FB25CF}"/>
              </a:ext>
            </a:extLst>
          </p:cNvPr>
          <p:cNvSpPr>
            <a:spLocks noGrp="1"/>
          </p:cNvSpPr>
          <p:nvPr>
            <p:ph type="sldNum" sz="quarter" idx="12"/>
          </p:nvPr>
        </p:nvSpPr>
        <p:spPr/>
        <p:txBody>
          <a:bodyPr/>
          <a:lstStyle/>
          <a:p>
            <a:fld id="{AAEC5578-235D-485F-9B50-9803794400B3}" type="slidenum">
              <a:rPr lang="ja-JP" altLang="en-US" smtClean="0"/>
              <a:pPr/>
              <a:t>27</a:t>
            </a:fld>
            <a:endParaRPr lang="ja-JP" altLang="en-US" dirty="0"/>
          </a:p>
        </p:txBody>
      </p:sp>
      <p:grpSp>
        <p:nvGrpSpPr>
          <p:cNvPr id="25" name="グループ化 24">
            <a:extLst>
              <a:ext uri="{FF2B5EF4-FFF2-40B4-BE49-F238E27FC236}">
                <a16:creationId xmlns:a16="http://schemas.microsoft.com/office/drawing/2014/main" id="{F6D1F8B0-3E8C-43D9-BD66-EFC5B03EB1AA}"/>
              </a:ext>
            </a:extLst>
          </p:cNvPr>
          <p:cNvGrpSpPr/>
          <p:nvPr/>
        </p:nvGrpSpPr>
        <p:grpSpPr>
          <a:xfrm>
            <a:off x="114300" y="2316240"/>
            <a:ext cx="2011680" cy="4468521"/>
            <a:chOff x="114300" y="2316240"/>
            <a:chExt cx="2011680" cy="4468521"/>
          </a:xfrm>
        </p:grpSpPr>
        <p:sp>
          <p:nvSpPr>
            <p:cNvPr id="27" name="正方形/長方形 26">
              <a:extLst>
                <a:ext uri="{FF2B5EF4-FFF2-40B4-BE49-F238E27FC236}">
                  <a16:creationId xmlns:a16="http://schemas.microsoft.com/office/drawing/2014/main" id="{57F0CD27-8E58-4D4E-A539-E32DCDC08F9D}"/>
                </a:ext>
              </a:extLst>
            </p:cNvPr>
            <p:cNvSpPr/>
            <p:nvPr/>
          </p:nvSpPr>
          <p:spPr>
            <a:xfrm>
              <a:off x="220140" y="4306811"/>
              <a:ext cx="1800000" cy="396000"/>
            </a:xfrm>
            <a:prstGeom prst="rect">
              <a:avLst/>
            </a:prstGeom>
            <a:ln/>
          </p:spPr>
          <p:style>
            <a:lnRef idx="1">
              <a:schemeClr val="accent3"/>
            </a:lnRef>
            <a:fillRef idx="2">
              <a:schemeClr val="accent3"/>
            </a:fillRef>
            <a:effectRef idx="1">
              <a:schemeClr val="accent3"/>
            </a:effectRef>
            <a:fontRef idx="minor">
              <a:schemeClr val="dk1"/>
            </a:fontRef>
          </p:style>
          <p:txBody>
            <a:bodyPr lIns="0" rIns="0" rtlCol="0" anchor="ctr"/>
            <a:lstStyle/>
            <a:p>
              <a:pPr indent="-266700" algn="ctr"/>
              <a:r>
                <a:rPr lang="ja-JP" altLang="en-US" sz="1000" dirty="0">
                  <a:solidFill>
                    <a:prstClr val="black"/>
                  </a:solidFill>
                  <a:latin typeface="メイリオ" panose="020B0604030504040204" pitchFamily="50" charset="-128"/>
                  <a:ea typeface="メイリオ" panose="020B0604030504040204" pitchFamily="50" charset="-128"/>
                </a:rPr>
                <a:t>製品表示情報一覧で検索／</a:t>
              </a:r>
              <a:br>
                <a:rPr lang="en-US" altLang="ja-JP" sz="1000" dirty="0">
                  <a:solidFill>
                    <a:prstClr val="black"/>
                  </a:solidFill>
                  <a:latin typeface="メイリオ" panose="020B0604030504040204" pitchFamily="50" charset="-128"/>
                  <a:ea typeface="メイリオ" panose="020B0604030504040204" pitchFamily="50" charset="-128"/>
                </a:rPr>
              </a:br>
              <a:r>
                <a:rPr lang="ja-JP" altLang="en-US" sz="1000" dirty="0">
                  <a:solidFill>
                    <a:prstClr val="black"/>
                  </a:solidFill>
                  <a:latin typeface="メイリオ" panose="020B0604030504040204" pitchFamily="50" charset="-128"/>
                  <a:ea typeface="メイリオ" panose="020B0604030504040204" pitchFamily="50" charset="-128"/>
                </a:rPr>
                <a:t>データファイルエクスポート</a:t>
              </a:r>
            </a:p>
          </p:txBody>
        </p:sp>
        <p:grpSp>
          <p:nvGrpSpPr>
            <p:cNvPr id="28" name="グループ化 27">
              <a:extLst>
                <a:ext uri="{FF2B5EF4-FFF2-40B4-BE49-F238E27FC236}">
                  <a16:creationId xmlns:a16="http://schemas.microsoft.com/office/drawing/2014/main" id="{BA39F7DB-B5E7-4060-A502-20C460856C00}"/>
                </a:ext>
              </a:extLst>
            </p:cNvPr>
            <p:cNvGrpSpPr/>
            <p:nvPr/>
          </p:nvGrpSpPr>
          <p:grpSpPr>
            <a:xfrm>
              <a:off x="114300" y="2316240"/>
              <a:ext cx="2011680" cy="4468521"/>
              <a:chOff x="114300" y="2316240"/>
              <a:chExt cx="2011680" cy="4468521"/>
            </a:xfrm>
          </p:grpSpPr>
          <p:sp>
            <p:nvSpPr>
              <p:cNvPr id="29" name="角丸四角形 39">
                <a:extLst>
                  <a:ext uri="{FF2B5EF4-FFF2-40B4-BE49-F238E27FC236}">
                    <a16:creationId xmlns:a16="http://schemas.microsoft.com/office/drawing/2014/main" id="{BE093BA3-DCFC-4E3B-BB60-57E44778DF9F}"/>
                  </a:ext>
                </a:extLst>
              </p:cNvPr>
              <p:cNvSpPr/>
              <p:nvPr/>
            </p:nvSpPr>
            <p:spPr>
              <a:xfrm>
                <a:off x="114300" y="2433450"/>
                <a:ext cx="2011680" cy="3264211"/>
              </a:xfrm>
              <a:prstGeom prst="roundRect">
                <a:avLst>
                  <a:gd name="adj" fmla="val 8069"/>
                </a:avLst>
              </a:prstGeom>
              <a:noFill/>
              <a:ln w="9525">
                <a:solidFill>
                  <a:srgbClr val="C00000"/>
                </a:solidFill>
                <a:prstDash val="sysDash"/>
              </a:ln>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30" name="下矢印 40">
                <a:extLst>
                  <a:ext uri="{FF2B5EF4-FFF2-40B4-BE49-F238E27FC236}">
                    <a16:creationId xmlns:a16="http://schemas.microsoft.com/office/drawing/2014/main" id="{C002D612-6DF0-421C-B8DA-4B08696A8FC5}"/>
                  </a:ext>
                </a:extLst>
              </p:cNvPr>
              <p:cNvSpPr/>
              <p:nvPr/>
            </p:nvSpPr>
            <p:spPr>
              <a:xfrm>
                <a:off x="991888" y="5726236"/>
                <a:ext cx="252000" cy="216000"/>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31" name="下矢印 41">
                <a:extLst>
                  <a:ext uri="{FF2B5EF4-FFF2-40B4-BE49-F238E27FC236}">
                    <a16:creationId xmlns:a16="http://schemas.microsoft.com/office/drawing/2014/main" id="{39C024E0-7FB8-4458-ACD5-945E4CEE8C6A}"/>
                  </a:ext>
                </a:extLst>
              </p:cNvPr>
              <p:cNvSpPr/>
              <p:nvPr/>
            </p:nvSpPr>
            <p:spPr>
              <a:xfrm>
                <a:off x="991888" y="6262818"/>
                <a:ext cx="252000" cy="216000"/>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32" name="角丸四角形 42">
                <a:extLst>
                  <a:ext uri="{FF2B5EF4-FFF2-40B4-BE49-F238E27FC236}">
                    <a16:creationId xmlns:a16="http://schemas.microsoft.com/office/drawing/2014/main" id="{6059A4CC-B32D-44D7-AFE8-0D9532B93D58}"/>
                  </a:ext>
                </a:extLst>
              </p:cNvPr>
              <p:cNvSpPr/>
              <p:nvPr/>
            </p:nvSpPr>
            <p:spPr>
              <a:xfrm>
                <a:off x="667888" y="6518361"/>
                <a:ext cx="900000" cy="266400"/>
              </a:xfrm>
              <a:prstGeom prst="roundRect">
                <a:avLst/>
              </a:prstGeom>
              <a:ln>
                <a:solidFill>
                  <a:srgbClr val="00B050"/>
                </a:solidFill>
              </a:ln>
            </p:spPr>
            <p:style>
              <a:lnRef idx="2">
                <a:schemeClr val="accent1"/>
              </a:lnRef>
              <a:fillRef idx="1">
                <a:schemeClr val="lt1"/>
              </a:fillRef>
              <a:effectRef idx="0">
                <a:schemeClr val="accent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承認・公開</a:t>
                </a:r>
              </a:p>
            </p:txBody>
          </p:sp>
          <p:sp>
            <p:nvSpPr>
              <p:cNvPr id="33" name="角丸四角形 43">
                <a:extLst>
                  <a:ext uri="{FF2B5EF4-FFF2-40B4-BE49-F238E27FC236}">
                    <a16:creationId xmlns:a16="http://schemas.microsoft.com/office/drawing/2014/main" id="{37C78B0D-CEC4-4159-B1E6-F3226C5054D9}"/>
                  </a:ext>
                </a:extLst>
              </p:cNvPr>
              <p:cNvSpPr/>
              <p:nvPr/>
            </p:nvSpPr>
            <p:spPr>
              <a:xfrm>
                <a:off x="675190" y="5977132"/>
                <a:ext cx="900000" cy="266400"/>
              </a:xfrm>
              <a:prstGeom prst="roundRect">
                <a:avLst/>
              </a:prstGeom>
              <a:ln/>
            </p:spPr>
            <p:style>
              <a:lnRef idx="2">
                <a:schemeClr val="accent1"/>
              </a:lnRef>
              <a:fillRef idx="1">
                <a:schemeClr val="lt1"/>
              </a:fillRef>
              <a:effectRef idx="0">
                <a:schemeClr val="accent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申請</a:t>
                </a:r>
              </a:p>
            </p:txBody>
          </p:sp>
          <p:sp>
            <p:nvSpPr>
              <p:cNvPr id="34" name="下矢印 51">
                <a:extLst>
                  <a:ext uri="{FF2B5EF4-FFF2-40B4-BE49-F238E27FC236}">
                    <a16:creationId xmlns:a16="http://schemas.microsoft.com/office/drawing/2014/main" id="{0C4191A7-75D5-439F-B085-5D9E3B9F55EB}"/>
                  </a:ext>
                </a:extLst>
              </p:cNvPr>
              <p:cNvSpPr/>
              <p:nvPr/>
            </p:nvSpPr>
            <p:spPr>
              <a:xfrm>
                <a:off x="990013" y="4099746"/>
                <a:ext cx="252000" cy="176705"/>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35" name="正方形/長方形 34">
                <a:extLst>
                  <a:ext uri="{FF2B5EF4-FFF2-40B4-BE49-F238E27FC236}">
                    <a16:creationId xmlns:a16="http://schemas.microsoft.com/office/drawing/2014/main" id="{EB61FF53-467E-44DD-B988-0E0A494B37AE}"/>
                  </a:ext>
                </a:extLst>
              </p:cNvPr>
              <p:cNvSpPr/>
              <p:nvPr/>
            </p:nvSpPr>
            <p:spPr>
              <a:xfrm>
                <a:off x="216013" y="4921612"/>
                <a:ext cx="1800000" cy="252000"/>
              </a:xfrm>
              <a:prstGeom prst="rect">
                <a:avLst/>
              </a:prstGeom>
              <a:gradFill>
                <a:gsLst>
                  <a:gs pos="0">
                    <a:srgbClr val="FFBE86"/>
                  </a:gs>
                  <a:gs pos="35000">
                    <a:srgbClr val="FFD0AA"/>
                  </a:gs>
                  <a:gs pos="100000">
                    <a:srgbClr val="FFEBDB"/>
                  </a:gs>
                </a:gsLst>
              </a:gradFill>
              <a:ln>
                <a:solidFill>
                  <a:srgbClr val="F69240"/>
                </a:solidFill>
              </a:ln>
            </p:spPr>
            <p:style>
              <a:lnRef idx="1">
                <a:schemeClr val="accent3"/>
              </a:lnRef>
              <a:fillRef idx="2">
                <a:schemeClr val="accent3"/>
              </a:fillRef>
              <a:effectRef idx="1">
                <a:schemeClr val="accent3"/>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データファイル</a:t>
                </a:r>
                <a:r>
                  <a:rPr kumimoji="1" lang="en-US" altLang="ja-JP"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Excel</a:t>
                </a:r>
                <a:r>
                  <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編集</a:t>
                </a:r>
              </a:p>
            </p:txBody>
          </p:sp>
          <p:sp>
            <p:nvSpPr>
              <p:cNvPr id="36" name="下矢印 54">
                <a:extLst>
                  <a:ext uri="{FF2B5EF4-FFF2-40B4-BE49-F238E27FC236}">
                    <a16:creationId xmlns:a16="http://schemas.microsoft.com/office/drawing/2014/main" id="{BF01A01E-700D-4C50-8B36-7864BA2EB98B}"/>
                  </a:ext>
                </a:extLst>
              </p:cNvPr>
              <p:cNvSpPr/>
              <p:nvPr/>
            </p:nvSpPr>
            <p:spPr>
              <a:xfrm>
                <a:off x="990013" y="4720755"/>
                <a:ext cx="252000" cy="176705"/>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37" name="正方形/長方形 36">
                <a:extLst>
                  <a:ext uri="{FF2B5EF4-FFF2-40B4-BE49-F238E27FC236}">
                    <a16:creationId xmlns:a16="http://schemas.microsoft.com/office/drawing/2014/main" id="{2ED408AB-3FA0-466E-AC55-7C4D1B608F21}"/>
                  </a:ext>
                </a:extLst>
              </p:cNvPr>
              <p:cNvSpPr/>
              <p:nvPr/>
            </p:nvSpPr>
            <p:spPr>
              <a:xfrm>
                <a:off x="216013" y="2581576"/>
                <a:ext cx="1800000" cy="252000"/>
              </a:xfrm>
              <a:prstGeom prst="rect">
                <a:avLst/>
              </a:prstGeom>
              <a:ln/>
            </p:spPr>
            <p:style>
              <a:lnRef idx="1">
                <a:schemeClr val="accent3"/>
              </a:lnRef>
              <a:fillRef idx="2">
                <a:schemeClr val="accent3"/>
              </a:fillRef>
              <a:effectRef idx="1">
                <a:schemeClr val="accent3"/>
              </a:effectRef>
              <a:fontRef idx="minor">
                <a:schemeClr val="dk1"/>
              </a:fontRef>
            </p:style>
            <p:txBody>
              <a:bodyPr lIns="0" rIns="0" rtlCol="0" anchor="ctr"/>
              <a:lstStyle/>
              <a:p>
                <a:pPr indent="-266700" algn="ctr"/>
                <a:r>
                  <a:rPr lang="ja-JP" altLang="en-US" sz="1000" dirty="0">
                    <a:solidFill>
                      <a:prstClr val="black"/>
                    </a:solidFill>
                    <a:latin typeface="メイリオ" panose="020B0604030504040204" pitchFamily="50" charset="-128"/>
                    <a:ea typeface="メイリオ" panose="020B0604030504040204" pitchFamily="50" charset="-128"/>
                  </a:rPr>
                  <a:t>メニュー選択</a:t>
                </a:r>
              </a:p>
            </p:txBody>
          </p:sp>
          <p:sp>
            <p:nvSpPr>
              <p:cNvPr id="38" name="正方形/長方形 37">
                <a:extLst>
                  <a:ext uri="{FF2B5EF4-FFF2-40B4-BE49-F238E27FC236}">
                    <a16:creationId xmlns:a16="http://schemas.microsoft.com/office/drawing/2014/main" id="{87CFA83E-BC0E-4087-9866-41BCAD5D82AC}"/>
                  </a:ext>
                </a:extLst>
              </p:cNvPr>
              <p:cNvSpPr/>
              <p:nvPr/>
            </p:nvSpPr>
            <p:spPr>
              <a:xfrm>
                <a:off x="216013" y="3058585"/>
                <a:ext cx="1800000" cy="396000"/>
              </a:xfrm>
              <a:prstGeom prst="rect">
                <a:avLst/>
              </a:prstGeom>
              <a:ln/>
            </p:spPr>
            <p:style>
              <a:lnRef idx="1">
                <a:schemeClr val="accent3"/>
              </a:lnRef>
              <a:fillRef idx="2">
                <a:schemeClr val="accent3"/>
              </a:fillRef>
              <a:effectRef idx="1">
                <a:schemeClr val="accent3"/>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en-US" altLang="ja-JP"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lvl="0" indent="-266700" algn="ctr">
                  <a:defRPr/>
                </a:pPr>
                <a:r>
                  <a:rPr lang="ja-JP" altLang="en-US" sz="1000" dirty="0">
                    <a:solidFill>
                      <a:prstClr val="black"/>
                    </a:solidFill>
                    <a:latin typeface="メイリオ" panose="020B0604030504040204" pitchFamily="50" charset="-128"/>
                    <a:ea typeface="メイリオ" panose="020B0604030504040204" pitchFamily="50" charset="-128"/>
                  </a:rPr>
                  <a:t>製品表示情報一覧で検索／</a:t>
                </a:r>
                <a:br>
                  <a:rPr lang="en-US" altLang="ja-JP" sz="1000" dirty="0">
                    <a:solidFill>
                      <a:prstClr val="black"/>
                    </a:solidFill>
                    <a:latin typeface="メイリオ" panose="020B0604030504040204" pitchFamily="50" charset="-128"/>
                    <a:ea typeface="メイリオ" panose="020B0604030504040204" pitchFamily="50" charset="-128"/>
                  </a:rPr>
                </a:br>
                <a:r>
                  <a:rPr lang="en-US" altLang="ja-JP" sz="1000" dirty="0">
                    <a:solidFill>
                      <a:prstClr val="black"/>
                    </a:solidFill>
                    <a:latin typeface="メイリオ" panose="020B0604030504040204" pitchFamily="50" charset="-128"/>
                    <a:ea typeface="メイリオ" panose="020B0604030504040204" pitchFamily="50" charset="-128"/>
                  </a:rPr>
                  <a:t>PIM</a:t>
                </a:r>
                <a:r>
                  <a:rPr lang="ja-JP" altLang="en-US" sz="1000" dirty="0">
                    <a:solidFill>
                      <a:prstClr val="black"/>
                    </a:solidFill>
                    <a:latin typeface="メイリオ" panose="020B0604030504040204" pitchFamily="50" charset="-128"/>
                    <a:ea typeface="メイリオ" panose="020B0604030504040204" pitchFamily="50" charset="-128"/>
                  </a:rPr>
                  <a:t>製品情報取得を選択</a:t>
                </a:r>
              </a:p>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39" name="正方形/長方形 38">
                <a:extLst>
                  <a:ext uri="{FF2B5EF4-FFF2-40B4-BE49-F238E27FC236}">
                    <a16:creationId xmlns:a16="http://schemas.microsoft.com/office/drawing/2014/main" id="{6C8D693C-7548-40B1-8393-0DAD48A67C3F}"/>
                  </a:ext>
                </a:extLst>
              </p:cNvPr>
              <p:cNvSpPr/>
              <p:nvPr/>
            </p:nvSpPr>
            <p:spPr>
              <a:xfrm>
                <a:off x="216013" y="3679594"/>
                <a:ext cx="1800000" cy="396000"/>
              </a:xfrm>
              <a:prstGeom prst="rect">
                <a:avLst/>
              </a:prstGeom>
              <a:ln/>
            </p:spPr>
            <p:style>
              <a:lnRef idx="1">
                <a:schemeClr val="accent3"/>
              </a:lnRef>
              <a:fillRef idx="2">
                <a:schemeClr val="accent3"/>
              </a:fillRef>
              <a:effectRef idx="1">
                <a:schemeClr val="accent3"/>
              </a:effectRef>
              <a:fontRef idx="minor">
                <a:schemeClr val="dk1"/>
              </a:fontRef>
            </p:style>
            <p:txBody>
              <a:bodyPr lIns="0" rIns="0" rtlCol="0" anchor="ctr"/>
              <a:lstStyle/>
              <a:p>
                <a:pPr indent="-266700" algn="ctr"/>
                <a:r>
                  <a:rPr lang="en-US" altLang="ja-JP" sz="1000" dirty="0">
                    <a:solidFill>
                      <a:prstClr val="black"/>
                    </a:solidFill>
                    <a:latin typeface="メイリオ" panose="020B0604030504040204" pitchFamily="50" charset="-128"/>
                    <a:ea typeface="メイリオ" panose="020B0604030504040204" pitchFamily="50" charset="-128"/>
                  </a:rPr>
                  <a:t>PIM</a:t>
                </a:r>
                <a:r>
                  <a:rPr lang="ja-JP" altLang="en-US" sz="1000" dirty="0">
                    <a:solidFill>
                      <a:prstClr val="black"/>
                    </a:solidFill>
                    <a:latin typeface="メイリオ" panose="020B0604030504040204" pitchFamily="50" charset="-128"/>
                    <a:ea typeface="メイリオ" panose="020B0604030504040204" pitchFamily="50" charset="-128"/>
                  </a:rPr>
                  <a:t>製品情報取得で</a:t>
                </a:r>
                <a:br>
                  <a:rPr lang="en-US" altLang="ja-JP" sz="1000" dirty="0">
                    <a:solidFill>
                      <a:prstClr val="black"/>
                    </a:solidFill>
                    <a:latin typeface="メイリオ" panose="020B0604030504040204" pitchFamily="50" charset="-128"/>
                    <a:ea typeface="メイリオ" panose="020B0604030504040204" pitchFamily="50" charset="-128"/>
                  </a:rPr>
                </a:br>
                <a:r>
                  <a:rPr lang="ja-JP" altLang="en-US" sz="1000" dirty="0">
                    <a:solidFill>
                      <a:prstClr val="black"/>
                    </a:solidFill>
                    <a:latin typeface="メイリオ" panose="020B0604030504040204" pitchFamily="50" charset="-128"/>
                    <a:ea typeface="メイリオ" panose="020B0604030504040204" pitchFamily="50" charset="-128"/>
                  </a:rPr>
                  <a:t>新製品情報を追加登録</a:t>
                </a:r>
              </a:p>
            </p:txBody>
          </p:sp>
          <p:sp>
            <p:nvSpPr>
              <p:cNvPr id="40" name="下矢印 58">
                <a:extLst>
                  <a:ext uri="{FF2B5EF4-FFF2-40B4-BE49-F238E27FC236}">
                    <a16:creationId xmlns:a16="http://schemas.microsoft.com/office/drawing/2014/main" id="{A16113BB-7A07-4625-B97A-A1ACF9E570CB}"/>
                  </a:ext>
                </a:extLst>
              </p:cNvPr>
              <p:cNvSpPr/>
              <p:nvPr/>
            </p:nvSpPr>
            <p:spPr>
              <a:xfrm>
                <a:off x="990013" y="2857728"/>
                <a:ext cx="252000" cy="176705"/>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41" name="下矢印 59">
                <a:extLst>
                  <a:ext uri="{FF2B5EF4-FFF2-40B4-BE49-F238E27FC236}">
                    <a16:creationId xmlns:a16="http://schemas.microsoft.com/office/drawing/2014/main" id="{87D56E74-46C1-42CF-A170-CA51303AF1C8}"/>
                  </a:ext>
                </a:extLst>
              </p:cNvPr>
              <p:cNvSpPr/>
              <p:nvPr/>
            </p:nvSpPr>
            <p:spPr>
              <a:xfrm>
                <a:off x="990013" y="3478737"/>
                <a:ext cx="252000" cy="176705"/>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42" name="角丸四角形 60">
                <a:extLst>
                  <a:ext uri="{FF2B5EF4-FFF2-40B4-BE49-F238E27FC236}">
                    <a16:creationId xmlns:a16="http://schemas.microsoft.com/office/drawing/2014/main" id="{DF61826A-109F-4D18-AC20-56D437CEC971}"/>
                  </a:ext>
                </a:extLst>
              </p:cNvPr>
              <p:cNvSpPr/>
              <p:nvPr/>
            </p:nvSpPr>
            <p:spPr>
              <a:xfrm>
                <a:off x="603012" y="2316240"/>
                <a:ext cx="1026001" cy="216000"/>
              </a:xfrm>
              <a:prstGeom prst="roundRect">
                <a:avLst/>
              </a:prstGeom>
              <a:ln/>
            </p:spPr>
            <p:style>
              <a:lnRef idx="2">
                <a:schemeClr val="accent2"/>
              </a:lnRef>
              <a:fillRef idx="1">
                <a:schemeClr val="lt1"/>
              </a:fillRef>
              <a:effectRef idx="0">
                <a:schemeClr val="accent2"/>
              </a:effectRef>
              <a:fontRef idx="minor">
                <a:schemeClr val="dk1"/>
              </a:fontRef>
            </p:style>
            <p:txBody>
              <a:bodyPr lIns="0" rIns="0" rtlCol="0" anchor="t"/>
              <a:lstStyle/>
              <a:p>
                <a:pPr marL="0" marR="0" lvl="0" indent="-266700" algn="ctr" defTabSz="914400" rtl="0" eaLnBrk="1" fontAlgn="auto" latinLnBrk="0" hangingPunct="1">
                  <a:lnSpc>
                    <a:spcPct val="100000"/>
                  </a:lnSpc>
                  <a:spcBef>
                    <a:spcPts val="0"/>
                  </a:spcBef>
                  <a:spcAft>
                    <a:spcPts val="0"/>
                  </a:spcAft>
                  <a:buClrTx/>
                  <a:buSzTx/>
                  <a:buFontTx/>
                  <a:buNone/>
                  <a:tabLst/>
                  <a:defRPr/>
                </a:pPr>
                <a:r>
                  <a:rPr lang="ja-JP" altLang="en-US" sz="1000" dirty="0">
                    <a:solidFill>
                      <a:prstClr val="black"/>
                    </a:solidFill>
                    <a:latin typeface="メイリオ" panose="020B0604030504040204" pitchFamily="50" charset="-128"/>
                    <a:ea typeface="メイリオ" panose="020B0604030504040204" pitchFamily="50" charset="-128"/>
                  </a:rPr>
                  <a:t>製品</a:t>
                </a:r>
                <a:r>
                  <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情報</a:t>
                </a:r>
                <a:r>
                  <a:rPr lang="ja-JP" altLang="en-US" sz="1000" dirty="0">
                    <a:solidFill>
                      <a:prstClr val="black"/>
                    </a:solidFill>
                    <a:latin typeface="メイリオ" panose="020B0604030504040204" pitchFamily="50" charset="-128"/>
                    <a:ea typeface="メイリオ" panose="020B0604030504040204" pitchFamily="50" charset="-128"/>
                  </a:rPr>
                  <a:t>登録</a:t>
                </a: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43" name="正方形/長方形 42">
                <a:extLst>
                  <a:ext uri="{FF2B5EF4-FFF2-40B4-BE49-F238E27FC236}">
                    <a16:creationId xmlns:a16="http://schemas.microsoft.com/office/drawing/2014/main" id="{DA3721B6-8FA8-4031-B855-965368F5CD50}"/>
                  </a:ext>
                </a:extLst>
              </p:cNvPr>
              <p:cNvSpPr/>
              <p:nvPr/>
            </p:nvSpPr>
            <p:spPr>
              <a:xfrm>
                <a:off x="213756" y="5398622"/>
                <a:ext cx="1800000" cy="252000"/>
              </a:xfrm>
              <a:prstGeom prst="rect">
                <a:avLst/>
              </a:prstGeom>
              <a:ln/>
            </p:spPr>
            <p:style>
              <a:lnRef idx="1">
                <a:schemeClr val="accent3"/>
              </a:lnRef>
              <a:fillRef idx="2">
                <a:schemeClr val="accent3"/>
              </a:fillRef>
              <a:effectRef idx="1">
                <a:schemeClr val="accent3"/>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データファイル</a:t>
                </a:r>
                <a:r>
                  <a:rPr lang="ja-JP" altLang="en-US" sz="1000" dirty="0">
                    <a:solidFill>
                      <a:prstClr val="black"/>
                    </a:solidFill>
                    <a:latin typeface="メイリオ" panose="020B0604030504040204" pitchFamily="50" charset="-128"/>
                    <a:ea typeface="メイリオ" panose="020B0604030504040204" pitchFamily="50" charset="-128"/>
                  </a:rPr>
                  <a:t>インポート</a:t>
                </a: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44" name="下矢印 54">
                <a:extLst>
                  <a:ext uri="{FF2B5EF4-FFF2-40B4-BE49-F238E27FC236}">
                    <a16:creationId xmlns:a16="http://schemas.microsoft.com/office/drawing/2014/main" id="{8F00C958-257D-4D2C-B3F2-BAD667C1BC60}"/>
                  </a:ext>
                </a:extLst>
              </p:cNvPr>
              <p:cNvSpPr/>
              <p:nvPr/>
            </p:nvSpPr>
            <p:spPr>
              <a:xfrm>
                <a:off x="994140" y="5197764"/>
                <a:ext cx="252000" cy="176705"/>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grpSp>
      </p:grpSp>
      <p:sp>
        <p:nvSpPr>
          <p:cNvPr id="26" name="線吹き出し 1 (枠付き) 25">
            <a:extLst>
              <a:ext uri="{FF2B5EF4-FFF2-40B4-BE49-F238E27FC236}">
                <a16:creationId xmlns:a16="http://schemas.microsoft.com/office/drawing/2014/main" id="{71F6AE3E-81E4-49AA-A9C4-0FEAE72513AE}"/>
              </a:ext>
            </a:extLst>
          </p:cNvPr>
          <p:cNvSpPr/>
          <p:nvPr/>
        </p:nvSpPr>
        <p:spPr>
          <a:xfrm>
            <a:off x="3138986" y="6282971"/>
            <a:ext cx="4139670" cy="425088"/>
          </a:xfrm>
          <a:prstGeom prst="borderCallout1">
            <a:avLst>
              <a:gd name="adj1" fmla="val -54342"/>
              <a:gd name="adj2" fmla="val 16561"/>
              <a:gd name="adj3" fmla="val 100"/>
              <a:gd name="adj4" fmla="val -45"/>
            </a:avLst>
          </a:prstGeom>
          <a:ln w="12700">
            <a:solidFill>
              <a:srgbClr val="FF0000"/>
            </a:solidFill>
          </a:ln>
        </p:spPr>
        <p:style>
          <a:lnRef idx="2">
            <a:schemeClr val="dk1"/>
          </a:lnRef>
          <a:fillRef idx="1">
            <a:schemeClr val="lt1"/>
          </a:fillRef>
          <a:effectRef idx="0">
            <a:schemeClr val="dk1"/>
          </a:effectRef>
          <a:fontRef idx="minor">
            <a:schemeClr val="dk1"/>
          </a:fontRef>
        </p:style>
        <p:txBody>
          <a:bodyPr lIns="0" rIns="0" rtlCol="0" anchor="ctr"/>
          <a:lstStyle/>
          <a:p>
            <a:pPr marL="85725"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初期のデータファイルの並び順は、</a:t>
            </a:r>
            <a:r>
              <a:rPr kumimoji="1" lang="en-US" altLang="ja-JP" sz="11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PIM</a:t>
            </a:r>
            <a:r>
              <a:rPr kumimoji="1" lang="ja-JP" altLang="en-US" sz="11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の表示順と同じです。</a:t>
            </a:r>
          </a:p>
        </p:txBody>
      </p:sp>
    </p:spTree>
    <p:extLst>
      <p:ext uri="{BB962C8B-B14F-4D97-AF65-F5344CB8AC3E}">
        <p14:creationId xmlns:p14="http://schemas.microsoft.com/office/powerpoint/2010/main" val="18862968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685800" y="1502841"/>
            <a:ext cx="7772400" cy="1776664"/>
          </a:xfrm>
        </p:spPr>
        <p:txBody>
          <a:bodyPr>
            <a:normAutofit/>
          </a:bodyPr>
          <a:lstStyle/>
          <a:p>
            <a:pPr lvl="0"/>
            <a:r>
              <a:rPr lang="ja-JP" altLang="ja-JP" dirty="0"/>
              <a:t>表示情報</a:t>
            </a:r>
            <a:r>
              <a:rPr lang="en-US" altLang="ja-JP" dirty="0"/>
              <a:t>(</a:t>
            </a:r>
            <a:r>
              <a:rPr lang="ja-JP" altLang="en-US" dirty="0"/>
              <a:t>詳細画面の内容</a:t>
            </a:r>
            <a:r>
              <a:rPr lang="en-US" altLang="ja-JP" dirty="0"/>
              <a:t>)</a:t>
            </a:r>
            <a:r>
              <a:rPr lang="ja-JP" altLang="ja-JP" dirty="0"/>
              <a:t>の編集をする場合</a:t>
            </a:r>
            <a:endParaRPr lang="en-US" altLang="ja-JP" sz="1200" b="0" dirty="0"/>
          </a:p>
        </p:txBody>
      </p:sp>
      <p:sp>
        <p:nvSpPr>
          <p:cNvPr id="6" name="サブタイトル 2"/>
          <p:cNvSpPr>
            <a:spLocks noGrp="1"/>
          </p:cNvSpPr>
          <p:nvPr>
            <p:ph type="subTitle" idx="1"/>
          </p:nvPr>
        </p:nvSpPr>
        <p:spPr>
          <a:xfrm>
            <a:off x="1091820" y="4001576"/>
            <a:ext cx="7506269" cy="2587712"/>
          </a:xfrm>
        </p:spPr>
        <p:txBody>
          <a:bodyPr vert="horz" lIns="91440" tIns="45720" rIns="91440" bIns="45720" rtlCol="0">
            <a:noAutofit/>
          </a:bodyPr>
          <a:lstStyle/>
          <a:p>
            <a:pPr algn="l">
              <a:lnSpc>
                <a:spcPct val="130000"/>
              </a:lnSpc>
              <a:spcBef>
                <a:spcPts val="1200"/>
              </a:spcBef>
            </a:pPr>
            <a:r>
              <a:rPr lang="ja-JP" altLang="en-US" sz="1400" dirty="0">
                <a:solidFill>
                  <a:schemeClr val="tx1"/>
                </a:solidFill>
              </a:rPr>
              <a:t>その他の情報を編集する場合、下記手順をご参照ください。</a:t>
            </a:r>
            <a:br>
              <a:rPr lang="en-US" altLang="ja-JP" sz="1400" dirty="0">
                <a:hlinkClick r:id="rId2" action="ppaction://hlinksldjump"/>
              </a:rPr>
            </a:br>
            <a:r>
              <a:rPr lang="ja-JP" altLang="en-US" sz="1400" dirty="0"/>
              <a:t>　</a:t>
            </a:r>
            <a:r>
              <a:rPr lang="en-US" altLang="ja-JP" sz="1400" dirty="0">
                <a:hlinkClick r:id="rId3" action="ppaction://hlinksldjump"/>
              </a:rPr>
              <a:t>『</a:t>
            </a:r>
            <a:r>
              <a:rPr lang="ja-JP" altLang="en-US" sz="1400" dirty="0">
                <a:hlinkClick r:id="rId3" action="ppaction://hlinksldjump"/>
              </a:rPr>
              <a:t>表示情報</a:t>
            </a:r>
            <a:r>
              <a:rPr lang="en-US" altLang="ja-JP" sz="1400" dirty="0">
                <a:hlinkClick r:id="rId3" action="ppaction://hlinksldjump"/>
              </a:rPr>
              <a:t>(</a:t>
            </a:r>
            <a:r>
              <a:rPr lang="ja-JP" altLang="en-US" sz="1400" dirty="0">
                <a:hlinkClick r:id="rId3" action="ppaction://hlinksldjump"/>
              </a:rPr>
              <a:t>「仕様から探す」の内容</a:t>
            </a:r>
            <a:r>
              <a:rPr lang="en-US" altLang="ja-JP" sz="1400" dirty="0">
                <a:hlinkClick r:id="rId3" action="ppaction://hlinksldjump"/>
              </a:rPr>
              <a:t>)</a:t>
            </a:r>
            <a:r>
              <a:rPr lang="ja-JP" altLang="en-US" sz="1400" dirty="0">
                <a:hlinkClick r:id="rId3" action="ppaction://hlinksldjump"/>
              </a:rPr>
              <a:t>の編集をする場合</a:t>
            </a:r>
            <a:r>
              <a:rPr lang="en-US" altLang="ja-JP" sz="1400" dirty="0">
                <a:hlinkClick r:id="rId3" action="ppaction://hlinksldjump"/>
              </a:rPr>
              <a:t>』</a:t>
            </a:r>
            <a:br>
              <a:rPr lang="en-US" altLang="ja-JP" sz="1400" dirty="0"/>
            </a:br>
            <a:r>
              <a:rPr lang="ja-JP" altLang="en-US" sz="1400" dirty="0"/>
              <a:t>　</a:t>
            </a:r>
            <a:r>
              <a:rPr lang="en-US" altLang="ja-JP" sz="1400" dirty="0">
                <a:hlinkClick r:id="rId4" action="ppaction://hlinksldjump"/>
              </a:rPr>
              <a:t>『</a:t>
            </a:r>
            <a:r>
              <a:rPr lang="ja-JP" altLang="en-US" sz="1400" dirty="0">
                <a:hlinkClick r:id="rId4" action="ppaction://hlinksldjump"/>
              </a:rPr>
              <a:t>表示情報</a:t>
            </a:r>
            <a:r>
              <a:rPr lang="en-US" altLang="ja-JP" sz="1400" dirty="0">
                <a:hlinkClick r:id="rId4" action="ppaction://hlinksldjump"/>
              </a:rPr>
              <a:t>(</a:t>
            </a:r>
            <a:r>
              <a:rPr lang="ja-JP" altLang="en-US" sz="1400" dirty="0">
                <a:hlinkClick r:id="rId4" action="ppaction://hlinksldjump"/>
              </a:rPr>
              <a:t>「仕様から探す」の親形名情報の内容</a:t>
            </a:r>
            <a:r>
              <a:rPr lang="en-US" altLang="ja-JP" sz="1400" dirty="0">
                <a:hlinkClick r:id="rId4" action="ppaction://hlinksldjump"/>
              </a:rPr>
              <a:t>)</a:t>
            </a:r>
            <a:r>
              <a:rPr lang="ja-JP" altLang="en-US" sz="1400" dirty="0">
                <a:hlinkClick r:id="rId4" action="ppaction://hlinksldjump"/>
              </a:rPr>
              <a:t>の編集をする場合</a:t>
            </a:r>
            <a:r>
              <a:rPr lang="en-US" altLang="ja-JP" sz="1400" dirty="0">
                <a:hlinkClick r:id="rId4" action="ppaction://hlinksldjump"/>
              </a:rPr>
              <a:t>』</a:t>
            </a:r>
            <a:br>
              <a:rPr lang="en-US" altLang="ja-JP" sz="1400" dirty="0"/>
            </a:br>
            <a:r>
              <a:rPr lang="ja-JP" altLang="en-US" sz="1400" dirty="0"/>
              <a:t>　</a:t>
            </a:r>
            <a:r>
              <a:rPr lang="en-US" altLang="ja-JP" sz="1400" dirty="0">
                <a:hlinkClick r:id="rId5" action="ppaction://hlinksldjump"/>
              </a:rPr>
              <a:t>『</a:t>
            </a:r>
            <a:r>
              <a:rPr lang="ja-JP" altLang="ja-JP" sz="1400" dirty="0">
                <a:hlinkClick r:id="rId5" action="ppaction://hlinksldjump"/>
              </a:rPr>
              <a:t>表示情報</a:t>
            </a:r>
            <a:r>
              <a:rPr lang="en-US" altLang="ja-JP" sz="1400" dirty="0">
                <a:hlinkClick r:id="rId5" action="ppaction://hlinksldjump"/>
              </a:rPr>
              <a:t>(</a:t>
            </a:r>
            <a:r>
              <a:rPr lang="ja-JP" altLang="en-US" sz="1400" dirty="0">
                <a:hlinkClick r:id="rId5" action="ppaction://hlinksldjump"/>
              </a:rPr>
              <a:t>「規格適合品を探す」の内容</a:t>
            </a:r>
            <a:r>
              <a:rPr lang="en-US" altLang="ja-JP" sz="1400" dirty="0">
                <a:hlinkClick r:id="rId5" action="ppaction://hlinksldjump"/>
              </a:rPr>
              <a:t>)</a:t>
            </a:r>
            <a:r>
              <a:rPr lang="ja-JP" altLang="ja-JP" sz="1400" dirty="0">
                <a:hlinkClick r:id="rId5" action="ppaction://hlinksldjump"/>
              </a:rPr>
              <a:t>の編集をする場合</a:t>
            </a:r>
            <a:r>
              <a:rPr lang="en-US" altLang="ja-JP" sz="1400" dirty="0">
                <a:hlinkClick r:id="rId5" action="ppaction://hlinksldjump"/>
              </a:rPr>
              <a:t>』</a:t>
            </a:r>
            <a:br>
              <a:rPr lang="en-US" altLang="ja-JP" sz="1400" dirty="0"/>
            </a:br>
            <a:r>
              <a:rPr lang="ja-JP" altLang="en-US" sz="1400" dirty="0"/>
              <a:t>　</a:t>
            </a:r>
            <a:r>
              <a:rPr lang="en-US" altLang="ja-JP" sz="1400" dirty="0">
                <a:hlinkClick r:id="rId6" action="ppaction://hlinksldjump"/>
              </a:rPr>
              <a:t>『</a:t>
            </a:r>
            <a:r>
              <a:rPr lang="ja-JP" altLang="ja-JP" sz="1400" dirty="0">
                <a:hlinkClick r:id="rId6" action="ppaction://hlinksldjump"/>
              </a:rPr>
              <a:t>表示情報</a:t>
            </a:r>
            <a:r>
              <a:rPr lang="en-US" altLang="ja-JP" sz="1400" dirty="0">
                <a:hlinkClick r:id="rId6" action="ppaction://hlinksldjump"/>
              </a:rPr>
              <a:t>(</a:t>
            </a:r>
            <a:r>
              <a:rPr lang="ja-JP" altLang="en-US" sz="1400" dirty="0">
                <a:hlinkClick r:id="rId6" action="ppaction://hlinksldjump"/>
              </a:rPr>
              <a:t>「生産終了品を探す」の内容</a:t>
            </a:r>
            <a:r>
              <a:rPr lang="en-US" altLang="ja-JP" sz="1400" dirty="0">
                <a:hlinkClick r:id="rId6" action="ppaction://hlinksldjump"/>
              </a:rPr>
              <a:t>)</a:t>
            </a:r>
            <a:r>
              <a:rPr lang="ja-JP" altLang="ja-JP" sz="1400" dirty="0">
                <a:hlinkClick r:id="rId6" action="ppaction://hlinksldjump"/>
              </a:rPr>
              <a:t>の編集をする場合</a:t>
            </a:r>
            <a:r>
              <a:rPr lang="en-US" altLang="ja-JP" sz="1400" dirty="0">
                <a:hlinkClick r:id="rId6" action="ppaction://hlinksldjump"/>
              </a:rPr>
              <a:t>』</a:t>
            </a:r>
            <a:br>
              <a:rPr lang="en-US" altLang="ja-JP" sz="1400" dirty="0"/>
            </a:br>
            <a:r>
              <a:rPr lang="ja-JP" altLang="en-US" sz="1400" dirty="0"/>
              <a:t>　</a:t>
            </a:r>
            <a:r>
              <a:rPr lang="en-US" altLang="ja-JP" sz="1400" dirty="0">
                <a:hlinkClick r:id="rId7" action="ppaction://hlinksldjump"/>
              </a:rPr>
              <a:t>『</a:t>
            </a:r>
            <a:r>
              <a:rPr lang="ja-JP" altLang="en-US" sz="1400" dirty="0">
                <a:hlinkClick r:id="rId7" action="ppaction://hlinksldjump"/>
              </a:rPr>
              <a:t>表示情報</a:t>
            </a:r>
            <a:r>
              <a:rPr lang="en-US" altLang="ja-JP" sz="1400" dirty="0">
                <a:hlinkClick r:id="rId7" action="ppaction://hlinksldjump"/>
              </a:rPr>
              <a:t>(</a:t>
            </a:r>
            <a:r>
              <a:rPr lang="ja-JP" altLang="en-US" sz="1400" dirty="0">
                <a:hlinkClick r:id="rId7" action="ppaction://hlinksldjump"/>
              </a:rPr>
              <a:t>「仕様から探す」の</a:t>
            </a:r>
            <a:r>
              <a:rPr lang="en-US" altLang="ja-JP" sz="1400" dirty="0">
                <a:hlinkClick r:id="rId7" action="ppaction://hlinksldjump"/>
              </a:rPr>
              <a:t>EC</a:t>
            </a:r>
            <a:r>
              <a:rPr lang="ja-JP" altLang="en-US" sz="1400" dirty="0">
                <a:hlinkClick r:id="rId7" action="ppaction://hlinksldjump"/>
              </a:rPr>
              <a:t>サイト連携情報の内容</a:t>
            </a:r>
            <a:r>
              <a:rPr lang="en-US" altLang="ja-JP" sz="1400" dirty="0">
                <a:hlinkClick r:id="rId7" action="ppaction://hlinksldjump"/>
              </a:rPr>
              <a:t>)</a:t>
            </a:r>
            <a:r>
              <a:rPr lang="ja-JP" altLang="en-US" sz="1400" dirty="0">
                <a:hlinkClick r:id="rId7" action="ppaction://hlinksldjump"/>
              </a:rPr>
              <a:t>の編集をする場合</a:t>
            </a:r>
            <a:r>
              <a:rPr lang="en-US" altLang="ja-JP" sz="1400" dirty="0">
                <a:hlinkClick r:id="rId7" action="ppaction://hlinksldjump"/>
              </a:rPr>
              <a:t>』</a:t>
            </a:r>
            <a:endParaRPr lang="ja-JP" altLang="en-US" sz="1400" dirty="0">
              <a:hlinkClick r:id="rId2" action="ppaction://hlinksldjump"/>
            </a:endParaRPr>
          </a:p>
        </p:txBody>
      </p:sp>
      <p:sp>
        <p:nvSpPr>
          <p:cNvPr id="3" name="スライド番号プレースホルダー 2">
            <a:extLst>
              <a:ext uri="{FF2B5EF4-FFF2-40B4-BE49-F238E27FC236}">
                <a16:creationId xmlns:a16="http://schemas.microsoft.com/office/drawing/2014/main" id="{F8B97CF3-7936-45D5-A1F7-BAAEF0E8F446}"/>
              </a:ext>
            </a:extLst>
          </p:cNvPr>
          <p:cNvSpPr>
            <a:spLocks noGrp="1"/>
          </p:cNvSpPr>
          <p:nvPr>
            <p:ph type="sldNum" sz="quarter" idx="12"/>
          </p:nvPr>
        </p:nvSpPr>
        <p:spPr/>
        <p:txBody>
          <a:bodyPr/>
          <a:lstStyle/>
          <a:p>
            <a:fld id="{AAEC5578-235D-485F-9B50-9803794400B3}" type="slidenum">
              <a:rPr kumimoji="1" lang="ja-JP" altLang="en-US" smtClean="0"/>
              <a:t>28</a:t>
            </a:fld>
            <a:endParaRPr kumimoji="1" lang="ja-JP" altLang="en-US" dirty="0"/>
          </a:p>
        </p:txBody>
      </p:sp>
    </p:spTree>
    <p:extLst>
      <p:ext uri="{BB962C8B-B14F-4D97-AF65-F5344CB8AC3E}">
        <p14:creationId xmlns:p14="http://schemas.microsoft.com/office/powerpoint/2010/main" val="17724705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5"/>
          <p:cNvSpPr>
            <a:spLocks noGrp="1"/>
          </p:cNvSpPr>
          <p:nvPr>
            <p:ph idx="1"/>
          </p:nvPr>
        </p:nvSpPr>
        <p:spPr>
          <a:xfrm>
            <a:off x="438150" y="907200"/>
            <a:ext cx="8526338" cy="1412737"/>
          </a:xfrm>
        </p:spPr>
        <p:txBody>
          <a:bodyPr>
            <a:noAutofit/>
          </a:bodyPr>
          <a:lstStyle/>
          <a:p>
            <a:pPr marL="0" indent="0">
              <a:spcBef>
                <a:spcPts val="300"/>
              </a:spcBef>
              <a:buNone/>
            </a:pPr>
            <a:r>
              <a:rPr lang="en-US" altLang="ja-JP" sz="1200" dirty="0"/>
              <a:t>【</a:t>
            </a:r>
            <a:r>
              <a:rPr lang="ja-JP" altLang="ja-JP" sz="1200" dirty="0"/>
              <a:t>表示情報</a:t>
            </a:r>
            <a:r>
              <a:rPr lang="en-US" altLang="ja-JP" sz="1200" dirty="0"/>
              <a:t>(</a:t>
            </a:r>
            <a:r>
              <a:rPr lang="ja-JP" altLang="en-US" sz="1200" dirty="0"/>
              <a:t>詳細画面の内容</a:t>
            </a:r>
            <a:r>
              <a:rPr lang="en-US" altLang="ja-JP" sz="1200" dirty="0"/>
              <a:t>)</a:t>
            </a:r>
            <a:r>
              <a:rPr lang="ja-JP" altLang="ja-JP" sz="1200" dirty="0"/>
              <a:t>の編集をする場合</a:t>
            </a:r>
            <a:r>
              <a:rPr lang="en-US" altLang="ja-JP" sz="1200" dirty="0"/>
              <a:t>】</a:t>
            </a:r>
          </a:p>
          <a:p>
            <a:pPr>
              <a:spcBef>
                <a:spcPts val="300"/>
              </a:spcBef>
              <a:buFont typeface="Wingdings" panose="05000000000000000000" pitchFamily="2" charset="2"/>
              <a:buChar char="l"/>
            </a:pPr>
            <a:r>
              <a:rPr lang="ja-JP" altLang="en-US" sz="1200" dirty="0"/>
              <a:t>「製品表示情報一覧」画面で、対象の機種を選択して一覧を検索します。</a:t>
            </a:r>
            <a:endParaRPr lang="en-US" altLang="ja-JP" sz="1200" dirty="0"/>
          </a:p>
          <a:p>
            <a:pPr marL="425053" lvl="1" indent="-228600">
              <a:spcBef>
                <a:spcPts val="300"/>
              </a:spcBef>
              <a:buFont typeface="+mj-ea"/>
              <a:buAutoNum type="circleNumDbPlain"/>
            </a:pPr>
            <a:r>
              <a:rPr lang="ja-JP" altLang="en-US" sz="1200" dirty="0"/>
              <a:t>製品の編集を行って表示させるサイトを選択します。</a:t>
            </a:r>
            <a:endParaRPr lang="en-US" altLang="ja-JP" sz="1200" dirty="0"/>
          </a:p>
          <a:p>
            <a:pPr marL="425053" lvl="1" indent="-228600">
              <a:spcBef>
                <a:spcPts val="300"/>
              </a:spcBef>
              <a:buFont typeface="+mj-ea"/>
              <a:buAutoNum type="circleNumDbPlain"/>
            </a:pPr>
            <a:r>
              <a:rPr kumimoji="1" lang="ja-JP" altLang="en-US" sz="1200" dirty="0"/>
              <a:t>「仕様から探す」を選択します。</a:t>
            </a:r>
            <a:endParaRPr kumimoji="1" lang="en-US" altLang="ja-JP" sz="1200" dirty="0"/>
          </a:p>
          <a:p>
            <a:pPr marL="425053" lvl="1" indent="-228600">
              <a:spcBef>
                <a:spcPts val="300"/>
              </a:spcBef>
              <a:buFont typeface="+mj-ea"/>
              <a:buAutoNum type="circleNumDbPlain"/>
            </a:pPr>
            <a:r>
              <a:rPr kumimoji="1" lang="ja-JP" altLang="en-US" sz="1200" dirty="0"/>
              <a:t>一覧に表示させる機種を指定します。</a:t>
            </a:r>
            <a:endParaRPr kumimoji="1" lang="en-US" altLang="ja-JP" sz="1200" dirty="0"/>
          </a:p>
          <a:p>
            <a:pPr marL="425053" lvl="1" indent="-228600">
              <a:spcBef>
                <a:spcPts val="300"/>
              </a:spcBef>
              <a:buFont typeface="+mj-ea"/>
              <a:buAutoNum type="circleNumDbPlain"/>
            </a:pPr>
            <a:r>
              <a:rPr kumimoji="1" lang="ja-JP" altLang="en-US" sz="1200" dirty="0"/>
              <a:t>検索ボタンをクリックして、一覧を表示させます。</a:t>
            </a:r>
            <a:endParaRPr kumimoji="1" lang="en-US" altLang="ja-JP" sz="1200" dirty="0"/>
          </a:p>
        </p:txBody>
      </p:sp>
      <p:grpSp>
        <p:nvGrpSpPr>
          <p:cNvPr id="3" name="グループ化 2">
            <a:extLst>
              <a:ext uri="{FF2B5EF4-FFF2-40B4-BE49-F238E27FC236}">
                <a16:creationId xmlns:a16="http://schemas.microsoft.com/office/drawing/2014/main" id="{77CE41B3-3920-4149-BC22-DEE95CD83A6E}"/>
              </a:ext>
            </a:extLst>
          </p:cNvPr>
          <p:cNvGrpSpPr/>
          <p:nvPr/>
        </p:nvGrpSpPr>
        <p:grpSpPr>
          <a:xfrm>
            <a:off x="2311661" y="2444988"/>
            <a:ext cx="6673227" cy="3632642"/>
            <a:chOff x="2383101" y="2444988"/>
            <a:chExt cx="6673227" cy="3632642"/>
          </a:xfrm>
        </p:grpSpPr>
        <p:pic>
          <p:nvPicPr>
            <p:cNvPr id="38" name="図 37">
              <a:extLst>
                <a:ext uri="{FF2B5EF4-FFF2-40B4-BE49-F238E27FC236}">
                  <a16:creationId xmlns:a16="http://schemas.microsoft.com/office/drawing/2014/main" id="{53365D7A-B5F0-496E-AAC0-259B03FC95FB}"/>
                </a:ext>
              </a:extLst>
            </p:cNvPr>
            <p:cNvPicPr>
              <a:picLocks noChangeAspect="1"/>
            </p:cNvPicPr>
            <p:nvPr/>
          </p:nvPicPr>
          <p:blipFill>
            <a:blip r:embed="rId2"/>
            <a:stretch>
              <a:fillRect/>
            </a:stretch>
          </p:blipFill>
          <p:spPr>
            <a:xfrm>
              <a:off x="2396280" y="2444988"/>
              <a:ext cx="6660048" cy="3629094"/>
            </a:xfrm>
            <a:prstGeom prst="rect">
              <a:avLst/>
            </a:prstGeom>
            <a:ln>
              <a:solidFill>
                <a:schemeClr val="bg1">
                  <a:lumMod val="75000"/>
                </a:schemeClr>
              </a:solidFill>
            </a:ln>
          </p:spPr>
        </p:pic>
        <p:pic>
          <p:nvPicPr>
            <p:cNvPr id="39" name="図 38">
              <a:extLst>
                <a:ext uri="{FF2B5EF4-FFF2-40B4-BE49-F238E27FC236}">
                  <a16:creationId xmlns:a16="http://schemas.microsoft.com/office/drawing/2014/main" id="{00A1FD8E-11B1-4B80-AA9E-DB22341CCA09}"/>
                </a:ext>
              </a:extLst>
            </p:cNvPr>
            <p:cNvPicPr>
              <a:picLocks noChangeAspect="1"/>
            </p:cNvPicPr>
            <p:nvPr/>
          </p:nvPicPr>
          <p:blipFill>
            <a:blip r:embed="rId3"/>
            <a:stretch>
              <a:fillRect/>
            </a:stretch>
          </p:blipFill>
          <p:spPr>
            <a:xfrm>
              <a:off x="2383101" y="2448536"/>
              <a:ext cx="6660049" cy="3629094"/>
            </a:xfrm>
            <a:prstGeom prst="rect">
              <a:avLst/>
            </a:prstGeom>
            <a:ln>
              <a:solidFill>
                <a:schemeClr val="bg1">
                  <a:lumMod val="75000"/>
                </a:schemeClr>
              </a:solidFill>
            </a:ln>
          </p:spPr>
        </p:pic>
        <p:sp>
          <p:nvSpPr>
            <p:cNvPr id="40" name="角丸四角形 51">
              <a:extLst>
                <a:ext uri="{FF2B5EF4-FFF2-40B4-BE49-F238E27FC236}">
                  <a16:creationId xmlns:a16="http://schemas.microsoft.com/office/drawing/2014/main" id="{9AD0EB0C-BF79-4985-9F6B-C292582227F4}"/>
                </a:ext>
              </a:extLst>
            </p:cNvPr>
            <p:cNvSpPr/>
            <p:nvPr/>
          </p:nvSpPr>
          <p:spPr>
            <a:xfrm>
              <a:off x="2553628" y="3191278"/>
              <a:ext cx="4913971" cy="273253"/>
            </a:xfrm>
            <a:prstGeom prst="roundRect">
              <a:avLst/>
            </a:prstGeom>
            <a:noFill/>
            <a:ln w="28575">
              <a:solidFill>
                <a:srgbClr val="FF0000"/>
              </a:solidFill>
            </a:ln>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41" name="角丸四角形 52">
              <a:extLst>
                <a:ext uri="{FF2B5EF4-FFF2-40B4-BE49-F238E27FC236}">
                  <a16:creationId xmlns:a16="http://schemas.microsoft.com/office/drawing/2014/main" id="{6C6AFCE2-E031-4B57-96AB-92F213BBADF4}"/>
                </a:ext>
              </a:extLst>
            </p:cNvPr>
            <p:cNvSpPr/>
            <p:nvPr/>
          </p:nvSpPr>
          <p:spPr>
            <a:xfrm>
              <a:off x="2553628" y="3682553"/>
              <a:ext cx="2832563" cy="275699"/>
            </a:xfrm>
            <a:prstGeom prst="roundRect">
              <a:avLst/>
            </a:prstGeom>
            <a:noFill/>
            <a:ln w="28575">
              <a:solidFill>
                <a:srgbClr val="FF0000"/>
              </a:solidFill>
            </a:ln>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42" name="角丸四角形 53">
              <a:extLst>
                <a:ext uri="{FF2B5EF4-FFF2-40B4-BE49-F238E27FC236}">
                  <a16:creationId xmlns:a16="http://schemas.microsoft.com/office/drawing/2014/main" id="{465DCCBC-8D18-4F2D-86AB-CAE32C09E6CF}"/>
                </a:ext>
              </a:extLst>
            </p:cNvPr>
            <p:cNvSpPr/>
            <p:nvPr/>
          </p:nvSpPr>
          <p:spPr>
            <a:xfrm>
              <a:off x="2553628" y="4001202"/>
              <a:ext cx="6296010" cy="748240"/>
            </a:xfrm>
            <a:prstGeom prst="roundRect">
              <a:avLst>
                <a:gd name="adj" fmla="val 8725"/>
              </a:avLst>
            </a:prstGeom>
            <a:noFill/>
            <a:ln w="28575">
              <a:solidFill>
                <a:srgbClr val="FF0000"/>
              </a:solidFill>
            </a:ln>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43" name="角丸四角形 54">
              <a:extLst>
                <a:ext uri="{FF2B5EF4-FFF2-40B4-BE49-F238E27FC236}">
                  <a16:creationId xmlns:a16="http://schemas.microsoft.com/office/drawing/2014/main" id="{4AF9DDEB-CE80-436B-B804-DBC4C7AE8146}"/>
                </a:ext>
              </a:extLst>
            </p:cNvPr>
            <p:cNvSpPr/>
            <p:nvPr/>
          </p:nvSpPr>
          <p:spPr>
            <a:xfrm>
              <a:off x="2514119" y="4966597"/>
              <a:ext cx="793750" cy="273050"/>
            </a:xfrm>
            <a:prstGeom prst="roundRect">
              <a:avLst/>
            </a:prstGeom>
            <a:noFill/>
            <a:ln w="28575">
              <a:solidFill>
                <a:srgbClr val="FF0000"/>
              </a:solidFill>
            </a:ln>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grpSp>
          <p:nvGrpSpPr>
            <p:cNvPr id="44" name="グループ化 43">
              <a:extLst>
                <a:ext uri="{FF2B5EF4-FFF2-40B4-BE49-F238E27FC236}">
                  <a16:creationId xmlns:a16="http://schemas.microsoft.com/office/drawing/2014/main" id="{7187DC66-B9B7-4386-9898-A4AE39C64DED}"/>
                </a:ext>
              </a:extLst>
            </p:cNvPr>
            <p:cNvGrpSpPr/>
            <p:nvPr/>
          </p:nvGrpSpPr>
          <p:grpSpPr>
            <a:xfrm>
              <a:off x="3307869" y="3224023"/>
              <a:ext cx="5541769" cy="2022586"/>
              <a:chOff x="3635179" y="4791082"/>
              <a:chExt cx="6253887" cy="2282489"/>
            </a:xfrm>
          </p:grpSpPr>
          <p:sp>
            <p:nvSpPr>
              <p:cNvPr id="52" name="正方形/長方形 51">
                <a:extLst>
                  <a:ext uri="{FF2B5EF4-FFF2-40B4-BE49-F238E27FC236}">
                    <a16:creationId xmlns:a16="http://schemas.microsoft.com/office/drawing/2014/main" id="{A81A1D0C-EE2B-4F1D-85AD-06883A61D53A}"/>
                  </a:ext>
                </a:extLst>
              </p:cNvPr>
              <p:cNvSpPr/>
              <p:nvPr/>
            </p:nvSpPr>
            <p:spPr>
              <a:xfrm>
                <a:off x="8322695" y="4791082"/>
                <a:ext cx="378252" cy="323850"/>
              </a:xfrm>
              <a:prstGeom prst="rect">
                <a:avLst/>
              </a:prstGeom>
              <a:noFill/>
              <a:ln w="9525">
                <a:noFill/>
              </a:ln>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lang="ja-JP" altLang="en-US" sz="1600" dirty="0">
                    <a:solidFill>
                      <a:srgbClr val="FF0000"/>
                    </a:solidFill>
                    <a:latin typeface="メイリオ" panose="020B0604030504040204" pitchFamily="50" charset="-128"/>
                    <a:ea typeface="メイリオ" panose="020B0604030504040204" pitchFamily="50" charset="-128"/>
                  </a:rPr>
                  <a:t>①</a:t>
                </a:r>
                <a:endParaRPr kumimoji="1" lang="ja-JP" altLang="en-US" sz="1600" b="0" i="0" u="none" strike="noStrike" kern="1200" cap="none" spc="0" normalizeH="0" baseline="0" noProof="0" dirty="0">
                  <a:ln>
                    <a:noFill/>
                  </a:ln>
                  <a:solidFill>
                    <a:srgbClr val="FF0000"/>
                  </a:solidFill>
                  <a:effectLst/>
                  <a:uLnTx/>
                  <a:uFillTx/>
                  <a:latin typeface="メイリオ" panose="020B0604030504040204" pitchFamily="50" charset="-128"/>
                  <a:ea typeface="メイリオ" panose="020B0604030504040204" pitchFamily="50" charset="-128"/>
                  <a:cs typeface="+mn-cs"/>
                </a:endParaRPr>
              </a:p>
            </p:txBody>
          </p:sp>
          <p:sp>
            <p:nvSpPr>
              <p:cNvPr id="53" name="正方形/長方形 52">
                <a:extLst>
                  <a:ext uri="{FF2B5EF4-FFF2-40B4-BE49-F238E27FC236}">
                    <a16:creationId xmlns:a16="http://schemas.microsoft.com/office/drawing/2014/main" id="{B01E495B-5F4E-4264-A666-FE2107BAC083}"/>
                  </a:ext>
                </a:extLst>
              </p:cNvPr>
              <p:cNvSpPr/>
              <p:nvPr/>
            </p:nvSpPr>
            <p:spPr>
              <a:xfrm>
                <a:off x="5963277" y="5322689"/>
                <a:ext cx="378252" cy="323850"/>
              </a:xfrm>
              <a:prstGeom prst="rect">
                <a:avLst/>
              </a:prstGeom>
              <a:noFill/>
              <a:ln w="9525">
                <a:noFill/>
              </a:ln>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lang="ja-JP" altLang="en-US" sz="1600" dirty="0">
                    <a:solidFill>
                      <a:srgbClr val="FF0000"/>
                    </a:solidFill>
                    <a:latin typeface="メイリオ" panose="020B0604030504040204" pitchFamily="50" charset="-128"/>
                    <a:ea typeface="メイリオ" panose="020B0604030504040204" pitchFamily="50" charset="-128"/>
                  </a:rPr>
                  <a:t>②</a:t>
                </a:r>
                <a:endParaRPr kumimoji="1" lang="ja-JP" altLang="en-US" sz="1600" b="0" i="0" u="none" strike="noStrike" kern="1200" cap="none" spc="0" normalizeH="0" baseline="0" noProof="0" dirty="0">
                  <a:ln>
                    <a:noFill/>
                  </a:ln>
                  <a:solidFill>
                    <a:srgbClr val="FF0000"/>
                  </a:solidFill>
                  <a:effectLst/>
                  <a:uLnTx/>
                  <a:uFillTx/>
                  <a:latin typeface="メイリオ" panose="020B0604030504040204" pitchFamily="50" charset="-128"/>
                  <a:ea typeface="メイリオ" panose="020B0604030504040204" pitchFamily="50" charset="-128"/>
                  <a:cs typeface="+mn-cs"/>
                </a:endParaRPr>
              </a:p>
            </p:txBody>
          </p:sp>
          <p:sp>
            <p:nvSpPr>
              <p:cNvPr id="54" name="正方形/長方形 53">
                <a:extLst>
                  <a:ext uri="{FF2B5EF4-FFF2-40B4-BE49-F238E27FC236}">
                    <a16:creationId xmlns:a16="http://schemas.microsoft.com/office/drawing/2014/main" id="{647F8BD1-1F04-4F8E-8ABF-E1C74D978669}"/>
                  </a:ext>
                </a:extLst>
              </p:cNvPr>
              <p:cNvSpPr/>
              <p:nvPr/>
            </p:nvSpPr>
            <p:spPr>
              <a:xfrm>
                <a:off x="9510814" y="6521707"/>
                <a:ext cx="378252" cy="323850"/>
              </a:xfrm>
              <a:prstGeom prst="rect">
                <a:avLst/>
              </a:prstGeom>
              <a:noFill/>
              <a:ln w="9525">
                <a:noFill/>
              </a:ln>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lang="ja-JP" altLang="en-US" sz="1600" dirty="0">
                    <a:solidFill>
                      <a:srgbClr val="FF0000"/>
                    </a:solidFill>
                    <a:latin typeface="メイリオ" panose="020B0604030504040204" pitchFamily="50" charset="-128"/>
                    <a:ea typeface="メイリオ" panose="020B0604030504040204" pitchFamily="50" charset="-128"/>
                  </a:rPr>
                  <a:t>③</a:t>
                </a:r>
                <a:endParaRPr kumimoji="1" lang="ja-JP" altLang="en-US" sz="1600" b="0" i="0" u="none" strike="noStrike" kern="1200" cap="none" spc="0" normalizeH="0" baseline="0" noProof="0" dirty="0">
                  <a:ln>
                    <a:noFill/>
                  </a:ln>
                  <a:solidFill>
                    <a:srgbClr val="FF0000"/>
                  </a:solidFill>
                  <a:effectLst/>
                  <a:uLnTx/>
                  <a:uFillTx/>
                  <a:latin typeface="メイリオ" panose="020B0604030504040204" pitchFamily="50" charset="-128"/>
                  <a:ea typeface="メイリオ" panose="020B0604030504040204" pitchFamily="50" charset="-128"/>
                  <a:cs typeface="+mn-cs"/>
                </a:endParaRPr>
              </a:p>
            </p:txBody>
          </p:sp>
          <p:sp>
            <p:nvSpPr>
              <p:cNvPr id="55" name="正方形/長方形 54">
                <a:extLst>
                  <a:ext uri="{FF2B5EF4-FFF2-40B4-BE49-F238E27FC236}">
                    <a16:creationId xmlns:a16="http://schemas.microsoft.com/office/drawing/2014/main" id="{30866C86-1D25-47E4-815E-8C36850D87DC}"/>
                  </a:ext>
                </a:extLst>
              </p:cNvPr>
              <p:cNvSpPr/>
              <p:nvPr/>
            </p:nvSpPr>
            <p:spPr>
              <a:xfrm>
                <a:off x="3635179" y="6749721"/>
                <a:ext cx="378252" cy="323850"/>
              </a:xfrm>
              <a:prstGeom prst="rect">
                <a:avLst/>
              </a:prstGeom>
              <a:noFill/>
              <a:ln w="9525">
                <a:noFill/>
              </a:ln>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lang="ja-JP" altLang="en-US" sz="1600" dirty="0">
                    <a:solidFill>
                      <a:srgbClr val="FF0000"/>
                    </a:solidFill>
                    <a:latin typeface="メイリオ" panose="020B0604030504040204" pitchFamily="50" charset="-128"/>
                    <a:ea typeface="メイリオ" panose="020B0604030504040204" pitchFamily="50" charset="-128"/>
                  </a:rPr>
                  <a:t>④</a:t>
                </a:r>
                <a:endParaRPr kumimoji="1" lang="ja-JP" altLang="en-US" sz="1600" b="0" i="0" u="none" strike="noStrike" kern="1200" cap="none" spc="0" normalizeH="0" baseline="0" noProof="0" dirty="0">
                  <a:ln>
                    <a:noFill/>
                  </a:ln>
                  <a:solidFill>
                    <a:srgbClr val="FF0000"/>
                  </a:solidFill>
                  <a:effectLst/>
                  <a:uLnTx/>
                  <a:uFillTx/>
                  <a:latin typeface="メイリオ" panose="020B0604030504040204" pitchFamily="50" charset="-128"/>
                  <a:ea typeface="メイリオ" panose="020B0604030504040204" pitchFamily="50" charset="-128"/>
                  <a:cs typeface="+mn-cs"/>
                </a:endParaRPr>
              </a:p>
            </p:txBody>
          </p:sp>
        </p:grpSp>
      </p:grpSp>
      <p:sp>
        <p:nvSpPr>
          <p:cNvPr id="35" name="タイトル 1">
            <a:extLst>
              <a:ext uri="{FF2B5EF4-FFF2-40B4-BE49-F238E27FC236}">
                <a16:creationId xmlns:a16="http://schemas.microsoft.com/office/drawing/2014/main" id="{F01B6A5F-C8FC-44C5-B760-BEF40FD1D1D6}"/>
              </a:ext>
            </a:extLst>
          </p:cNvPr>
          <p:cNvSpPr txBox="1">
            <a:spLocks/>
          </p:cNvSpPr>
          <p:nvPr/>
        </p:nvSpPr>
        <p:spPr>
          <a:xfrm>
            <a:off x="1567888" y="274638"/>
            <a:ext cx="7475262" cy="490066"/>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kumimoji="1" sz="3200" b="1"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pPr algn="l"/>
            <a:r>
              <a:rPr kumimoji="1" lang="en-US" altLang="ja-JP" sz="1800" dirty="0">
                <a:latin typeface="メイリオ" panose="020B0604030504040204" pitchFamily="50" charset="-128"/>
                <a:ea typeface="メイリオ" panose="020B0604030504040204" pitchFamily="50" charset="-128"/>
              </a:rPr>
              <a:t>2.7.3.1 </a:t>
            </a:r>
            <a:r>
              <a:rPr kumimoji="1" lang="ja-JP" altLang="en-US" sz="1800" dirty="0">
                <a:latin typeface="メイリオ" panose="020B0604030504040204" pitchFamily="50" charset="-128"/>
                <a:ea typeface="メイリオ" panose="020B0604030504040204" pitchFamily="50" charset="-128"/>
              </a:rPr>
              <a:t>製品情報登録　製品表示情報一覧で検索</a:t>
            </a:r>
          </a:p>
        </p:txBody>
      </p:sp>
      <p:sp>
        <p:nvSpPr>
          <p:cNvPr id="2" name="スライド番号プレースホルダー 1">
            <a:extLst>
              <a:ext uri="{FF2B5EF4-FFF2-40B4-BE49-F238E27FC236}">
                <a16:creationId xmlns:a16="http://schemas.microsoft.com/office/drawing/2014/main" id="{C4FF9F8B-AB54-400A-A9C1-044660C07A62}"/>
              </a:ext>
            </a:extLst>
          </p:cNvPr>
          <p:cNvSpPr>
            <a:spLocks noGrp="1"/>
          </p:cNvSpPr>
          <p:nvPr>
            <p:ph type="sldNum" sz="quarter" idx="12"/>
          </p:nvPr>
        </p:nvSpPr>
        <p:spPr/>
        <p:txBody>
          <a:bodyPr/>
          <a:lstStyle/>
          <a:p>
            <a:fld id="{AAEC5578-235D-485F-9B50-9803794400B3}" type="slidenum">
              <a:rPr lang="ja-JP" altLang="en-US" smtClean="0"/>
              <a:pPr/>
              <a:t>29</a:t>
            </a:fld>
            <a:endParaRPr lang="ja-JP" altLang="en-US" dirty="0"/>
          </a:p>
        </p:txBody>
      </p:sp>
      <p:grpSp>
        <p:nvGrpSpPr>
          <p:cNvPr id="33" name="グループ化 32">
            <a:extLst>
              <a:ext uri="{FF2B5EF4-FFF2-40B4-BE49-F238E27FC236}">
                <a16:creationId xmlns:a16="http://schemas.microsoft.com/office/drawing/2014/main" id="{E402CEF9-3731-4502-9F30-0ED45925C480}"/>
              </a:ext>
            </a:extLst>
          </p:cNvPr>
          <p:cNvGrpSpPr/>
          <p:nvPr/>
        </p:nvGrpSpPr>
        <p:grpSpPr>
          <a:xfrm>
            <a:off x="114300" y="2316240"/>
            <a:ext cx="2011680" cy="4468521"/>
            <a:chOff x="114300" y="2316240"/>
            <a:chExt cx="2011680" cy="4468521"/>
          </a:xfrm>
        </p:grpSpPr>
        <p:sp>
          <p:nvSpPr>
            <p:cNvPr id="37" name="角丸四角形 39">
              <a:extLst>
                <a:ext uri="{FF2B5EF4-FFF2-40B4-BE49-F238E27FC236}">
                  <a16:creationId xmlns:a16="http://schemas.microsoft.com/office/drawing/2014/main" id="{DBA8F236-71DC-49F7-B336-A307569E4345}"/>
                </a:ext>
              </a:extLst>
            </p:cNvPr>
            <p:cNvSpPr/>
            <p:nvPr/>
          </p:nvSpPr>
          <p:spPr>
            <a:xfrm>
              <a:off x="114300" y="2433450"/>
              <a:ext cx="2011680" cy="3264211"/>
            </a:xfrm>
            <a:prstGeom prst="roundRect">
              <a:avLst>
                <a:gd name="adj" fmla="val 8069"/>
              </a:avLst>
            </a:prstGeom>
            <a:noFill/>
            <a:ln w="9525">
              <a:solidFill>
                <a:srgbClr val="C00000"/>
              </a:solidFill>
              <a:prstDash val="sysDash"/>
            </a:ln>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56" name="下矢印 40">
              <a:extLst>
                <a:ext uri="{FF2B5EF4-FFF2-40B4-BE49-F238E27FC236}">
                  <a16:creationId xmlns:a16="http://schemas.microsoft.com/office/drawing/2014/main" id="{C98F3FC1-6D20-411F-B306-8AE8EB4292EE}"/>
                </a:ext>
              </a:extLst>
            </p:cNvPr>
            <p:cNvSpPr/>
            <p:nvPr/>
          </p:nvSpPr>
          <p:spPr>
            <a:xfrm>
              <a:off x="991888" y="5726236"/>
              <a:ext cx="252000" cy="216000"/>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57" name="下矢印 41">
              <a:extLst>
                <a:ext uri="{FF2B5EF4-FFF2-40B4-BE49-F238E27FC236}">
                  <a16:creationId xmlns:a16="http://schemas.microsoft.com/office/drawing/2014/main" id="{1890A724-FCA0-4927-B025-B2A1D333B16F}"/>
                </a:ext>
              </a:extLst>
            </p:cNvPr>
            <p:cNvSpPr/>
            <p:nvPr/>
          </p:nvSpPr>
          <p:spPr>
            <a:xfrm>
              <a:off x="991888" y="6262818"/>
              <a:ext cx="252000" cy="216000"/>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58" name="角丸四角形 42">
              <a:extLst>
                <a:ext uri="{FF2B5EF4-FFF2-40B4-BE49-F238E27FC236}">
                  <a16:creationId xmlns:a16="http://schemas.microsoft.com/office/drawing/2014/main" id="{65D6E223-FE3F-4013-BBD6-374BDBD91ECC}"/>
                </a:ext>
              </a:extLst>
            </p:cNvPr>
            <p:cNvSpPr/>
            <p:nvPr/>
          </p:nvSpPr>
          <p:spPr>
            <a:xfrm>
              <a:off x="667888" y="6518361"/>
              <a:ext cx="900000" cy="266400"/>
            </a:xfrm>
            <a:prstGeom prst="roundRect">
              <a:avLst/>
            </a:prstGeom>
            <a:ln>
              <a:solidFill>
                <a:srgbClr val="00B050"/>
              </a:solidFill>
            </a:ln>
          </p:spPr>
          <p:style>
            <a:lnRef idx="2">
              <a:schemeClr val="accent1"/>
            </a:lnRef>
            <a:fillRef idx="1">
              <a:schemeClr val="lt1"/>
            </a:fillRef>
            <a:effectRef idx="0">
              <a:schemeClr val="accent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承認・公開</a:t>
              </a:r>
            </a:p>
          </p:txBody>
        </p:sp>
        <p:sp>
          <p:nvSpPr>
            <p:cNvPr id="59" name="角丸四角形 43">
              <a:extLst>
                <a:ext uri="{FF2B5EF4-FFF2-40B4-BE49-F238E27FC236}">
                  <a16:creationId xmlns:a16="http://schemas.microsoft.com/office/drawing/2014/main" id="{7FC151DA-30E2-4015-9E88-E9E7DB16DE7A}"/>
                </a:ext>
              </a:extLst>
            </p:cNvPr>
            <p:cNvSpPr/>
            <p:nvPr/>
          </p:nvSpPr>
          <p:spPr>
            <a:xfrm>
              <a:off x="675190" y="5977132"/>
              <a:ext cx="900000" cy="266400"/>
            </a:xfrm>
            <a:prstGeom prst="roundRect">
              <a:avLst/>
            </a:prstGeom>
            <a:ln/>
          </p:spPr>
          <p:style>
            <a:lnRef idx="2">
              <a:schemeClr val="accent1"/>
            </a:lnRef>
            <a:fillRef idx="1">
              <a:schemeClr val="lt1"/>
            </a:fillRef>
            <a:effectRef idx="0">
              <a:schemeClr val="accent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申請</a:t>
              </a:r>
            </a:p>
          </p:txBody>
        </p:sp>
        <p:sp>
          <p:nvSpPr>
            <p:cNvPr id="60" name="下矢印 51">
              <a:extLst>
                <a:ext uri="{FF2B5EF4-FFF2-40B4-BE49-F238E27FC236}">
                  <a16:creationId xmlns:a16="http://schemas.microsoft.com/office/drawing/2014/main" id="{3304BFB1-E61B-41EC-B4CF-A02A1F98B1FA}"/>
                </a:ext>
              </a:extLst>
            </p:cNvPr>
            <p:cNvSpPr/>
            <p:nvPr/>
          </p:nvSpPr>
          <p:spPr>
            <a:xfrm>
              <a:off x="990013" y="4099746"/>
              <a:ext cx="252000" cy="176705"/>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61" name="正方形/長方形 60">
              <a:extLst>
                <a:ext uri="{FF2B5EF4-FFF2-40B4-BE49-F238E27FC236}">
                  <a16:creationId xmlns:a16="http://schemas.microsoft.com/office/drawing/2014/main" id="{2AF53D05-C6D7-4E56-B6EB-5746D2BB5EC4}"/>
                </a:ext>
              </a:extLst>
            </p:cNvPr>
            <p:cNvSpPr/>
            <p:nvPr/>
          </p:nvSpPr>
          <p:spPr>
            <a:xfrm>
              <a:off x="216013" y="4300603"/>
              <a:ext cx="1800000" cy="396000"/>
            </a:xfrm>
            <a:prstGeom prst="rect">
              <a:avLst/>
            </a:prstGeom>
            <a:ln/>
          </p:spPr>
          <p:style>
            <a:lnRef idx="1">
              <a:schemeClr val="accent6"/>
            </a:lnRef>
            <a:fillRef idx="2">
              <a:schemeClr val="accent6"/>
            </a:fillRef>
            <a:effectRef idx="1">
              <a:schemeClr val="accent6"/>
            </a:effectRef>
            <a:fontRef idx="minor">
              <a:schemeClr val="dk1"/>
            </a:fontRef>
          </p:style>
          <p:txBody>
            <a:bodyPr lIns="0" rIns="0" rtlCol="0" anchor="ctr"/>
            <a:lstStyle/>
            <a:p>
              <a:pPr indent="-266700" algn="ctr"/>
              <a:endParaRPr lang="en-US" altLang="ja-JP" sz="1000" dirty="0">
                <a:solidFill>
                  <a:prstClr val="black"/>
                </a:solidFill>
                <a:latin typeface="メイリオ" panose="020B0604030504040204" pitchFamily="50" charset="-128"/>
                <a:ea typeface="メイリオ" panose="020B0604030504040204" pitchFamily="50" charset="-128"/>
              </a:endParaRPr>
            </a:p>
            <a:p>
              <a:pPr indent="-266700" algn="ctr"/>
              <a:r>
                <a:rPr lang="ja-JP" altLang="en-US" sz="1000" dirty="0">
                  <a:solidFill>
                    <a:prstClr val="black"/>
                  </a:solidFill>
                  <a:latin typeface="メイリオ" panose="020B0604030504040204" pitchFamily="50" charset="-128"/>
                  <a:ea typeface="メイリオ" panose="020B0604030504040204" pitchFamily="50" charset="-128"/>
                </a:rPr>
                <a:t>製品表示情報一覧で検索／</a:t>
              </a:r>
              <a:br>
                <a:rPr lang="en-US" altLang="ja-JP" sz="1000" dirty="0">
                  <a:solidFill>
                    <a:prstClr val="black"/>
                  </a:solidFill>
                  <a:latin typeface="メイリオ" panose="020B0604030504040204" pitchFamily="50" charset="-128"/>
                  <a:ea typeface="メイリオ" panose="020B0604030504040204" pitchFamily="50" charset="-128"/>
                </a:rPr>
              </a:br>
              <a:r>
                <a:rPr lang="ja-JP" altLang="en-US" sz="1000" dirty="0">
                  <a:solidFill>
                    <a:prstClr val="black"/>
                  </a:solidFill>
                  <a:latin typeface="メイリオ" panose="020B0604030504040204" pitchFamily="50" charset="-128"/>
                  <a:ea typeface="メイリオ" panose="020B0604030504040204" pitchFamily="50" charset="-128"/>
                </a:rPr>
                <a:t>データファイルエクスポート</a:t>
              </a:r>
            </a:p>
            <a:p>
              <a:pPr indent="-266700" algn="ctr"/>
              <a:endParaRPr lang="ja-JP" altLang="en-US" sz="1000" dirty="0">
                <a:solidFill>
                  <a:prstClr val="black"/>
                </a:solidFill>
                <a:latin typeface="メイリオ" panose="020B0604030504040204" pitchFamily="50" charset="-128"/>
                <a:ea typeface="メイリオ" panose="020B0604030504040204" pitchFamily="50" charset="-128"/>
              </a:endParaRPr>
            </a:p>
          </p:txBody>
        </p:sp>
        <p:sp>
          <p:nvSpPr>
            <p:cNvPr id="62" name="正方形/長方形 61">
              <a:extLst>
                <a:ext uri="{FF2B5EF4-FFF2-40B4-BE49-F238E27FC236}">
                  <a16:creationId xmlns:a16="http://schemas.microsoft.com/office/drawing/2014/main" id="{29337C50-308D-4552-8BB1-93B1777B4BC2}"/>
                </a:ext>
              </a:extLst>
            </p:cNvPr>
            <p:cNvSpPr/>
            <p:nvPr/>
          </p:nvSpPr>
          <p:spPr>
            <a:xfrm>
              <a:off x="216013" y="4921612"/>
              <a:ext cx="1800000" cy="252000"/>
            </a:xfrm>
            <a:prstGeom prst="rect">
              <a:avLst/>
            </a:prstGeom>
            <a:ln/>
          </p:spPr>
          <p:style>
            <a:lnRef idx="1">
              <a:schemeClr val="accent3"/>
            </a:lnRef>
            <a:fillRef idx="2">
              <a:schemeClr val="accent3"/>
            </a:fillRef>
            <a:effectRef idx="1">
              <a:schemeClr val="accent3"/>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データファイル</a:t>
              </a:r>
              <a:r>
                <a:rPr kumimoji="1" lang="en-US" altLang="ja-JP"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Excel</a:t>
              </a:r>
              <a:r>
                <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編集</a:t>
              </a:r>
            </a:p>
          </p:txBody>
        </p:sp>
        <p:sp>
          <p:nvSpPr>
            <p:cNvPr id="63" name="下矢印 54">
              <a:extLst>
                <a:ext uri="{FF2B5EF4-FFF2-40B4-BE49-F238E27FC236}">
                  <a16:creationId xmlns:a16="http://schemas.microsoft.com/office/drawing/2014/main" id="{099C0F04-C1B8-4846-A95F-457C1E43AB26}"/>
                </a:ext>
              </a:extLst>
            </p:cNvPr>
            <p:cNvSpPr/>
            <p:nvPr/>
          </p:nvSpPr>
          <p:spPr>
            <a:xfrm>
              <a:off x="990013" y="4720755"/>
              <a:ext cx="252000" cy="176705"/>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64" name="正方形/長方形 63">
              <a:extLst>
                <a:ext uri="{FF2B5EF4-FFF2-40B4-BE49-F238E27FC236}">
                  <a16:creationId xmlns:a16="http://schemas.microsoft.com/office/drawing/2014/main" id="{F40FA558-BD8C-442B-B518-C4D36EA25065}"/>
                </a:ext>
              </a:extLst>
            </p:cNvPr>
            <p:cNvSpPr/>
            <p:nvPr/>
          </p:nvSpPr>
          <p:spPr>
            <a:xfrm>
              <a:off x="216013" y="2581576"/>
              <a:ext cx="1800000" cy="252000"/>
            </a:xfrm>
            <a:prstGeom prst="rect">
              <a:avLst/>
            </a:prstGeom>
            <a:ln/>
          </p:spPr>
          <p:style>
            <a:lnRef idx="1">
              <a:schemeClr val="accent3"/>
            </a:lnRef>
            <a:fillRef idx="2">
              <a:schemeClr val="accent3"/>
            </a:fillRef>
            <a:effectRef idx="1">
              <a:schemeClr val="accent3"/>
            </a:effectRef>
            <a:fontRef idx="minor">
              <a:schemeClr val="dk1"/>
            </a:fontRef>
          </p:style>
          <p:txBody>
            <a:bodyPr lIns="0" rIns="0" rtlCol="0" anchor="ctr"/>
            <a:lstStyle/>
            <a:p>
              <a:pPr indent="-266700" algn="ctr"/>
              <a:r>
                <a:rPr lang="ja-JP" altLang="en-US" sz="1000" dirty="0">
                  <a:solidFill>
                    <a:prstClr val="black"/>
                  </a:solidFill>
                  <a:latin typeface="メイリオ" panose="020B0604030504040204" pitchFamily="50" charset="-128"/>
                  <a:ea typeface="メイリオ" panose="020B0604030504040204" pitchFamily="50" charset="-128"/>
                </a:rPr>
                <a:t>メニュー選択</a:t>
              </a:r>
            </a:p>
          </p:txBody>
        </p:sp>
        <p:sp>
          <p:nvSpPr>
            <p:cNvPr id="65" name="正方形/長方形 64">
              <a:extLst>
                <a:ext uri="{FF2B5EF4-FFF2-40B4-BE49-F238E27FC236}">
                  <a16:creationId xmlns:a16="http://schemas.microsoft.com/office/drawing/2014/main" id="{EFDC416E-05BA-4FA6-B053-324ACD9676F0}"/>
                </a:ext>
              </a:extLst>
            </p:cNvPr>
            <p:cNvSpPr/>
            <p:nvPr/>
          </p:nvSpPr>
          <p:spPr>
            <a:xfrm>
              <a:off x="216013" y="3058585"/>
              <a:ext cx="1800000" cy="396000"/>
            </a:xfrm>
            <a:prstGeom prst="rect">
              <a:avLst/>
            </a:prstGeom>
            <a:ln/>
          </p:spPr>
          <p:style>
            <a:lnRef idx="1">
              <a:schemeClr val="accent3"/>
            </a:lnRef>
            <a:fillRef idx="2">
              <a:schemeClr val="accent3"/>
            </a:fillRef>
            <a:effectRef idx="1">
              <a:schemeClr val="accent3"/>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en-US" altLang="ja-JP"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lvl="0" indent="-266700" algn="ctr">
                <a:defRPr/>
              </a:pPr>
              <a:r>
                <a:rPr lang="ja-JP" altLang="en-US" sz="1000" dirty="0">
                  <a:solidFill>
                    <a:prstClr val="black"/>
                  </a:solidFill>
                  <a:latin typeface="メイリオ" panose="020B0604030504040204" pitchFamily="50" charset="-128"/>
                  <a:ea typeface="メイリオ" panose="020B0604030504040204" pitchFamily="50" charset="-128"/>
                </a:rPr>
                <a:t>製品表示情報一覧で検索／</a:t>
              </a:r>
              <a:br>
                <a:rPr lang="en-US" altLang="ja-JP" sz="1000" dirty="0">
                  <a:solidFill>
                    <a:prstClr val="black"/>
                  </a:solidFill>
                  <a:latin typeface="メイリオ" panose="020B0604030504040204" pitchFamily="50" charset="-128"/>
                  <a:ea typeface="メイリオ" panose="020B0604030504040204" pitchFamily="50" charset="-128"/>
                </a:rPr>
              </a:br>
              <a:r>
                <a:rPr lang="en-US" altLang="ja-JP" sz="1000" dirty="0">
                  <a:solidFill>
                    <a:prstClr val="black"/>
                  </a:solidFill>
                  <a:latin typeface="メイリオ" panose="020B0604030504040204" pitchFamily="50" charset="-128"/>
                  <a:ea typeface="メイリオ" panose="020B0604030504040204" pitchFamily="50" charset="-128"/>
                </a:rPr>
                <a:t>PIM</a:t>
              </a:r>
              <a:r>
                <a:rPr lang="ja-JP" altLang="en-US" sz="1000" dirty="0">
                  <a:solidFill>
                    <a:prstClr val="black"/>
                  </a:solidFill>
                  <a:latin typeface="メイリオ" panose="020B0604030504040204" pitchFamily="50" charset="-128"/>
                  <a:ea typeface="メイリオ" panose="020B0604030504040204" pitchFamily="50" charset="-128"/>
                </a:rPr>
                <a:t>製品情報取得を選択</a:t>
              </a:r>
            </a:p>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66" name="正方形/長方形 65">
              <a:extLst>
                <a:ext uri="{FF2B5EF4-FFF2-40B4-BE49-F238E27FC236}">
                  <a16:creationId xmlns:a16="http://schemas.microsoft.com/office/drawing/2014/main" id="{5BFC4854-A3B4-40C9-89CB-30C2DF1EE18C}"/>
                </a:ext>
              </a:extLst>
            </p:cNvPr>
            <p:cNvSpPr/>
            <p:nvPr/>
          </p:nvSpPr>
          <p:spPr>
            <a:xfrm>
              <a:off x="216013" y="3679594"/>
              <a:ext cx="1800000" cy="396000"/>
            </a:xfrm>
            <a:prstGeom prst="rect">
              <a:avLst/>
            </a:prstGeom>
            <a:ln/>
          </p:spPr>
          <p:style>
            <a:lnRef idx="1">
              <a:schemeClr val="accent3"/>
            </a:lnRef>
            <a:fillRef idx="2">
              <a:schemeClr val="accent3"/>
            </a:fillRef>
            <a:effectRef idx="1">
              <a:schemeClr val="accent3"/>
            </a:effectRef>
            <a:fontRef idx="minor">
              <a:schemeClr val="dk1"/>
            </a:fontRef>
          </p:style>
          <p:txBody>
            <a:bodyPr lIns="0" rIns="0" rtlCol="0" anchor="ctr"/>
            <a:lstStyle/>
            <a:p>
              <a:pPr indent="-266700" algn="ctr"/>
              <a:r>
                <a:rPr lang="en-US" altLang="ja-JP" sz="1000" dirty="0">
                  <a:solidFill>
                    <a:prstClr val="black"/>
                  </a:solidFill>
                  <a:latin typeface="メイリオ" panose="020B0604030504040204" pitchFamily="50" charset="-128"/>
                  <a:ea typeface="メイリオ" panose="020B0604030504040204" pitchFamily="50" charset="-128"/>
                </a:rPr>
                <a:t>PIM</a:t>
              </a:r>
              <a:r>
                <a:rPr lang="ja-JP" altLang="en-US" sz="1000" dirty="0">
                  <a:solidFill>
                    <a:prstClr val="black"/>
                  </a:solidFill>
                  <a:latin typeface="メイリオ" panose="020B0604030504040204" pitchFamily="50" charset="-128"/>
                  <a:ea typeface="メイリオ" panose="020B0604030504040204" pitchFamily="50" charset="-128"/>
                </a:rPr>
                <a:t>製品情報取得で</a:t>
              </a:r>
              <a:br>
                <a:rPr lang="en-US" altLang="ja-JP" sz="1000" dirty="0">
                  <a:solidFill>
                    <a:prstClr val="black"/>
                  </a:solidFill>
                  <a:latin typeface="メイリオ" panose="020B0604030504040204" pitchFamily="50" charset="-128"/>
                  <a:ea typeface="メイリオ" panose="020B0604030504040204" pitchFamily="50" charset="-128"/>
                </a:rPr>
              </a:br>
              <a:r>
                <a:rPr lang="ja-JP" altLang="en-US" sz="1000" dirty="0">
                  <a:solidFill>
                    <a:prstClr val="black"/>
                  </a:solidFill>
                  <a:latin typeface="メイリオ" panose="020B0604030504040204" pitchFamily="50" charset="-128"/>
                  <a:ea typeface="メイリオ" panose="020B0604030504040204" pitchFamily="50" charset="-128"/>
                </a:rPr>
                <a:t>新製品情報を追加登録</a:t>
              </a:r>
            </a:p>
          </p:txBody>
        </p:sp>
        <p:sp>
          <p:nvSpPr>
            <p:cNvPr id="67" name="下矢印 58">
              <a:extLst>
                <a:ext uri="{FF2B5EF4-FFF2-40B4-BE49-F238E27FC236}">
                  <a16:creationId xmlns:a16="http://schemas.microsoft.com/office/drawing/2014/main" id="{AEA2A6AA-3F1D-4B98-89FC-7F1399984831}"/>
                </a:ext>
              </a:extLst>
            </p:cNvPr>
            <p:cNvSpPr/>
            <p:nvPr/>
          </p:nvSpPr>
          <p:spPr>
            <a:xfrm>
              <a:off x="990013" y="2857728"/>
              <a:ext cx="252000" cy="176705"/>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68" name="下矢印 59">
              <a:extLst>
                <a:ext uri="{FF2B5EF4-FFF2-40B4-BE49-F238E27FC236}">
                  <a16:creationId xmlns:a16="http://schemas.microsoft.com/office/drawing/2014/main" id="{EC3A1D78-4E2A-413A-B4BD-14739F455BB0}"/>
                </a:ext>
              </a:extLst>
            </p:cNvPr>
            <p:cNvSpPr/>
            <p:nvPr/>
          </p:nvSpPr>
          <p:spPr>
            <a:xfrm>
              <a:off x="990013" y="3478737"/>
              <a:ext cx="252000" cy="176705"/>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69" name="角丸四角形 60">
              <a:extLst>
                <a:ext uri="{FF2B5EF4-FFF2-40B4-BE49-F238E27FC236}">
                  <a16:creationId xmlns:a16="http://schemas.microsoft.com/office/drawing/2014/main" id="{0B478415-0E94-4ECB-B435-01DDADABDD66}"/>
                </a:ext>
              </a:extLst>
            </p:cNvPr>
            <p:cNvSpPr/>
            <p:nvPr/>
          </p:nvSpPr>
          <p:spPr>
            <a:xfrm>
              <a:off x="603012" y="2316240"/>
              <a:ext cx="1026001" cy="216000"/>
            </a:xfrm>
            <a:prstGeom prst="roundRect">
              <a:avLst/>
            </a:prstGeom>
            <a:ln/>
          </p:spPr>
          <p:style>
            <a:lnRef idx="2">
              <a:schemeClr val="accent2"/>
            </a:lnRef>
            <a:fillRef idx="1">
              <a:schemeClr val="lt1"/>
            </a:fillRef>
            <a:effectRef idx="0">
              <a:schemeClr val="accent2"/>
            </a:effectRef>
            <a:fontRef idx="minor">
              <a:schemeClr val="dk1"/>
            </a:fontRef>
          </p:style>
          <p:txBody>
            <a:bodyPr lIns="0" rIns="0" rtlCol="0" anchor="t"/>
            <a:lstStyle/>
            <a:p>
              <a:pPr marL="0" marR="0" lvl="0" indent="-266700" algn="ctr" defTabSz="914400" rtl="0" eaLnBrk="1" fontAlgn="auto" latinLnBrk="0" hangingPunct="1">
                <a:lnSpc>
                  <a:spcPct val="100000"/>
                </a:lnSpc>
                <a:spcBef>
                  <a:spcPts val="0"/>
                </a:spcBef>
                <a:spcAft>
                  <a:spcPts val="0"/>
                </a:spcAft>
                <a:buClrTx/>
                <a:buSzTx/>
                <a:buFontTx/>
                <a:buNone/>
                <a:tabLst/>
                <a:defRPr/>
              </a:pPr>
              <a:r>
                <a:rPr lang="ja-JP" altLang="en-US" sz="1000" dirty="0">
                  <a:solidFill>
                    <a:prstClr val="black"/>
                  </a:solidFill>
                  <a:latin typeface="メイリオ" panose="020B0604030504040204" pitchFamily="50" charset="-128"/>
                  <a:ea typeface="メイリオ" panose="020B0604030504040204" pitchFamily="50" charset="-128"/>
                </a:rPr>
                <a:t>製品</a:t>
              </a:r>
              <a:r>
                <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情報</a:t>
              </a:r>
              <a:r>
                <a:rPr lang="ja-JP" altLang="en-US" sz="1000" dirty="0">
                  <a:solidFill>
                    <a:prstClr val="black"/>
                  </a:solidFill>
                  <a:latin typeface="メイリオ" panose="020B0604030504040204" pitchFamily="50" charset="-128"/>
                  <a:ea typeface="メイリオ" panose="020B0604030504040204" pitchFamily="50" charset="-128"/>
                </a:rPr>
                <a:t>登録</a:t>
              </a: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70" name="正方形/長方形 69">
              <a:extLst>
                <a:ext uri="{FF2B5EF4-FFF2-40B4-BE49-F238E27FC236}">
                  <a16:creationId xmlns:a16="http://schemas.microsoft.com/office/drawing/2014/main" id="{46CFF822-8676-48A2-9003-49170DC58727}"/>
                </a:ext>
              </a:extLst>
            </p:cNvPr>
            <p:cNvSpPr/>
            <p:nvPr/>
          </p:nvSpPr>
          <p:spPr>
            <a:xfrm>
              <a:off x="213756" y="5398622"/>
              <a:ext cx="1800000" cy="252000"/>
            </a:xfrm>
            <a:prstGeom prst="rect">
              <a:avLst/>
            </a:prstGeom>
            <a:ln/>
          </p:spPr>
          <p:style>
            <a:lnRef idx="1">
              <a:schemeClr val="accent3"/>
            </a:lnRef>
            <a:fillRef idx="2">
              <a:schemeClr val="accent3"/>
            </a:fillRef>
            <a:effectRef idx="1">
              <a:schemeClr val="accent3"/>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データファイル</a:t>
              </a:r>
              <a:r>
                <a:rPr lang="ja-JP" altLang="en-US" sz="1000" dirty="0">
                  <a:solidFill>
                    <a:prstClr val="black"/>
                  </a:solidFill>
                  <a:latin typeface="メイリオ" panose="020B0604030504040204" pitchFamily="50" charset="-128"/>
                  <a:ea typeface="メイリオ" panose="020B0604030504040204" pitchFamily="50" charset="-128"/>
                </a:rPr>
                <a:t>インポート</a:t>
              </a: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71" name="下矢印 54">
              <a:extLst>
                <a:ext uri="{FF2B5EF4-FFF2-40B4-BE49-F238E27FC236}">
                  <a16:creationId xmlns:a16="http://schemas.microsoft.com/office/drawing/2014/main" id="{DBFA8CDC-AA8D-46F3-B954-24CCB0B7DEAC}"/>
                </a:ext>
              </a:extLst>
            </p:cNvPr>
            <p:cNvSpPr/>
            <p:nvPr/>
          </p:nvSpPr>
          <p:spPr>
            <a:xfrm>
              <a:off x="994140" y="5197764"/>
              <a:ext cx="252000" cy="176705"/>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grpSp>
    </p:spTree>
    <p:extLst>
      <p:ext uri="{BB962C8B-B14F-4D97-AF65-F5344CB8AC3E}">
        <p14:creationId xmlns:p14="http://schemas.microsoft.com/office/powerpoint/2010/main" val="36500368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p:cNvSpPr txBox="1"/>
          <p:nvPr/>
        </p:nvSpPr>
        <p:spPr>
          <a:xfrm>
            <a:off x="943897" y="1196582"/>
            <a:ext cx="7590503" cy="3273015"/>
          </a:xfrm>
          <a:prstGeom prst="rect">
            <a:avLst/>
          </a:prstGeom>
          <a:solidFill>
            <a:schemeClr val="bg1"/>
          </a:solidFill>
          <a:ln cmpd="sng">
            <a:noFill/>
          </a:ln>
        </p:spPr>
        <p:txBody>
          <a:bodyPr wrap="square" rtlCol="0" anchor="t">
            <a:noAutofit/>
          </a:bodyPr>
          <a:lstStyle/>
          <a:p>
            <a:r>
              <a:rPr kumimoji="1" lang="en-US" altLang="ja-JP" sz="1600" dirty="0">
                <a:latin typeface="メイリオ" panose="020B0604030504040204" pitchFamily="50" charset="-128"/>
                <a:ea typeface="メイリオ" panose="020B0604030504040204" pitchFamily="50" charset="-128"/>
              </a:rPr>
              <a:t>PIM</a:t>
            </a:r>
            <a:r>
              <a:rPr kumimoji="1" lang="ja-JP" altLang="en-US" sz="1600" dirty="0">
                <a:latin typeface="メイリオ" panose="020B0604030504040204" pitchFamily="50" charset="-128"/>
                <a:ea typeface="メイリオ" panose="020B0604030504040204" pitchFamily="50" charset="-128"/>
              </a:rPr>
              <a:t>製品情報（登録・更新）</a:t>
            </a:r>
            <a:endParaRPr kumimoji="1" lang="en-US" altLang="ja-JP" sz="1600" dirty="0">
              <a:latin typeface="メイリオ" panose="020B0604030504040204" pitchFamily="50" charset="-128"/>
              <a:ea typeface="メイリオ" panose="020B0604030504040204" pitchFamily="50" charset="-128"/>
            </a:endParaRPr>
          </a:p>
          <a:p>
            <a:r>
              <a:rPr lang="ja-JP" altLang="en-US" sz="1600" dirty="0">
                <a:latin typeface="メイリオ" panose="020B0604030504040204" pitchFamily="50" charset="-128"/>
                <a:ea typeface="メイリオ" panose="020B0604030504040204" pitchFamily="50" charset="-128"/>
              </a:rPr>
              <a:t>当資料は以下の場面にて参照いただく操作フロー説明資料となります。</a:t>
            </a:r>
            <a:endParaRPr lang="en-US" altLang="ja-JP" sz="1600" dirty="0">
              <a:latin typeface="メイリオ" panose="020B0604030504040204" pitchFamily="50" charset="-128"/>
              <a:ea typeface="メイリオ" panose="020B0604030504040204" pitchFamily="50" charset="-128"/>
            </a:endParaRPr>
          </a:p>
          <a:p>
            <a:endParaRPr lang="en-US" altLang="ja-JP" sz="1600" dirty="0">
              <a:latin typeface="メイリオ" panose="020B0604030504040204" pitchFamily="50" charset="-128"/>
              <a:ea typeface="メイリオ" panose="020B0604030504040204" pitchFamily="50" charset="-128"/>
            </a:endParaRPr>
          </a:p>
          <a:p>
            <a:r>
              <a:rPr lang="en-US" altLang="ja-JP" sz="1600" dirty="0">
                <a:latin typeface="メイリオ" panose="020B0604030504040204" pitchFamily="50" charset="-128"/>
                <a:ea typeface="メイリオ" panose="020B0604030504040204" pitchFamily="50" charset="-128"/>
              </a:rPr>
              <a:t>【</a:t>
            </a:r>
            <a:r>
              <a:rPr lang="ja-JP" altLang="en-US" sz="1600" dirty="0">
                <a:latin typeface="メイリオ" panose="020B0604030504040204" pitchFamily="50" charset="-128"/>
                <a:ea typeface="メイリオ" panose="020B0604030504040204" pitchFamily="50" charset="-128"/>
              </a:rPr>
              <a:t>登録</a:t>
            </a:r>
            <a:r>
              <a:rPr lang="en-US" altLang="ja-JP" sz="1600" dirty="0">
                <a:latin typeface="メイリオ" panose="020B0604030504040204" pitchFamily="50" charset="-128"/>
                <a:ea typeface="メイリオ" panose="020B0604030504040204" pitchFamily="50" charset="-128"/>
              </a:rPr>
              <a:t>】</a:t>
            </a:r>
          </a:p>
          <a:p>
            <a:pPr marL="285750" indent="-285750">
              <a:buFont typeface="Arial" panose="020B0604020202020204" pitchFamily="34" charset="0"/>
              <a:buChar char="•"/>
            </a:pPr>
            <a:r>
              <a:rPr lang="ja-JP" altLang="en-US" sz="1600" dirty="0">
                <a:latin typeface="メイリオ" panose="020B0604030504040204" pitchFamily="50" charset="-128"/>
                <a:ea typeface="メイリオ" panose="020B0604030504040204" pitchFamily="50" charset="-128"/>
              </a:rPr>
              <a:t>新規に</a:t>
            </a:r>
            <a:r>
              <a:rPr lang="en-US" altLang="ja-JP" sz="1600" dirty="0">
                <a:latin typeface="メイリオ" panose="020B0604030504040204" pitchFamily="50" charset="-128"/>
                <a:ea typeface="メイリオ" panose="020B0604030504040204" pitchFamily="50" charset="-128"/>
              </a:rPr>
              <a:t>FA</a:t>
            </a:r>
            <a:r>
              <a:rPr lang="ja-JP" altLang="en-US" sz="1600" dirty="0">
                <a:latin typeface="メイリオ" panose="020B0604030504040204" pitchFamily="50" charset="-128"/>
                <a:ea typeface="メイリオ" panose="020B0604030504040204" pitchFamily="50" charset="-128"/>
              </a:rPr>
              <a:t>サイトに表示する製品情報を登録する場合　</a:t>
            </a:r>
            <a:endParaRPr lang="en-US" altLang="ja-JP" sz="1600" dirty="0">
              <a:latin typeface="メイリオ" panose="020B0604030504040204" pitchFamily="50" charset="-128"/>
              <a:ea typeface="メイリオ" panose="020B0604030504040204" pitchFamily="50" charset="-128"/>
            </a:endParaRPr>
          </a:p>
          <a:p>
            <a:pPr marL="285750" indent="-285750">
              <a:buFont typeface="Arial" panose="020B0604020202020204" pitchFamily="34" charset="0"/>
              <a:buChar char="•"/>
            </a:pPr>
            <a:r>
              <a:rPr lang="ja-JP" altLang="en-US" sz="1600" dirty="0">
                <a:latin typeface="メイリオ" panose="020B0604030504040204" pitchFamily="50" charset="-128"/>
                <a:ea typeface="メイリオ" panose="020B0604030504040204" pitchFamily="50" charset="-128"/>
              </a:rPr>
              <a:t>新規に製品情報を登録し、</a:t>
            </a:r>
            <a:r>
              <a:rPr lang="en-US" altLang="ja-JP" sz="1600" dirty="0">
                <a:latin typeface="メイリオ" panose="020B0604030504040204" pitchFamily="50" charset="-128"/>
                <a:ea typeface="メイリオ" panose="020B0604030504040204" pitchFamily="50" charset="-128"/>
              </a:rPr>
              <a:t>EC</a:t>
            </a:r>
            <a:r>
              <a:rPr lang="ja-JP" altLang="en-US" sz="1600" dirty="0">
                <a:latin typeface="メイリオ" panose="020B0604030504040204" pitchFamily="50" charset="-128"/>
                <a:ea typeface="メイリオ" panose="020B0604030504040204" pitchFamily="50" charset="-128"/>
              </a:rPr>
              <a:t>サイトへデータ連携する場合</a:t>
            </a:r>
            <a:endParaRPr lang="en-US" altLang="ja-JP" sz="1600" dirty="0">
              <a:latin typeface="メイリオ" panose="020B0604030504040204" pitchFamily="50" charset="-128"/>
              <a:ea typeface="メイリオ" panose="020B0604030504040204" pitchFamily="50" charset="-128"/>
            </a:endParaRPr>
          </a:p>
          <a:p>
            <a:endParaRPr lang="en-US" altLang="ja-JP" sz="1600" dirty="0">
              <a:latin typeface="メイリオ" panose="020B0604030504040204" pitchFamily="50" charset="-128"/>
              <a:ea typeface="メイリオ" panose="020B0604030504040204" pitchFamily="50" charset="-128"/>
            </a:endParaRPr>
          </a:p>
          <a:p>
            <a:r>
              <a:rPr lang="en-US" altLang="ja-JP" sz="1600" dirty="0">
                <a:latin typeface="メイリオ" panose="020B0604030504040204" pitchFamily="50" charset="-128"/>
                <a:ea typeface="メイリオ" panose="020B0604030504040204" pitchFamily="50" charset="-128"/>
              </a:rPr>
              <a:t>【</a:t>
            </a:r>
            <a:r>
              <a:rPr lang="ja-JP" altLang="en-US" sz="1600" dirty="0">
                <a:latin typeface="メイリオ" panose="020B0604030504040204" pitchFamily="50" charset="-128"/>
                <a:ea typeface="メイリオ" panose="020B0604030504040204" pitchFamily="50" charset="-128"/>
              </a:rPr>
              <a:t>更新</a:t>
            </a:r>
            <a:r>
              <a:rPr lang="en-US" altLang="ja-JP" sz="1600" dirty="0">
                <a:latin typeface="メイリオ" panose="020B0604030504040204" pitchFamily="50" charset="-128"/>
                <a:ea typeface="メイリオ" panose="020B0604030504040204" pitchFamily="50" charset="-128"/>
              </a:rPr>
              <a:t>】</a:t>
            </a:r>
          </a:p>
          <a:p>
            <a:pPr marL="285750" indent="-285750">
              <a:buFont typeface="Arial" panose="020B0604020202020204" pitchFamily="34" charset="0"/>
              <a:buChar char="•"/>
            </a:pPr>
            <a:r>
              <a:rPr lang="ja-JP" altLang="en-US" sz="1600" dirty="0">
                <a:latin typeface="メイリオ" panose="020B0604030504040204" pitchFamily="50" charset="-128"/>
                <a:ea typeface="メイリオ" panose="020B0604030504040204" pitchFamily="50" charset="-128"/>
              </a:rPr>
              <a:t>あらかじめ公開している情報について</a:t>
            </a:r>
            <a:r>
              <a:rPr lang="en-US" altLang="ja-JP" sz="1600" dirty="0">
                <a:latin typeface="メイリオ" panose="020B0604030504040204" pitchFamily="50" charset="-128"/>
                <a:ea typeface="メイリオ" panose="020B0604030504040204" pitchFamily="50" charset="-128"/>
              </a:rPr>
              <a:t>PIM</a:t>
            </a:r>
            <a:r>
              <a:rPr lang="ja-JP" altLang="en-US" sz="1600" dirty="0">
                <a:latin typeface="メイリオ" panose="020B0604030504040204" pitchFamily="50" charset="-128"/>
                <a:ea typeface="メイリオ" panose="020B0604030504040204" pitchFamily="50" charset="-128"/>
              </a:rPr>
              <a:t>側で更新が行われ、</a:t>
            </a:r>
            <a:endParaRPr lang="en-US" altLang="ja-JP" sz="1600" dirty="0">
              <a:latin typeface="メイリオ" panose="020B0604030504040204" pitchFamily="50" charset="-128"/>
              <a:ea typeface="メイリオ" panose="020B0604030504040204" pitchFamily="50" charset="-128"/>
            </a:endParaRPr>
          </a:p>
          <a:p>
            <a:r>
              <a:rPr lang="ja-JP" altLang="en-US" sz="1600" dirty="0">
                <a:latin typeface="メイリオ" panose="020B0604030504040204" pitchFamily="50" charset="-128"/>
                <a:ea typeface="メイリオ" panose="020B0604030504040204" pitchFamily="50" charset="-128"/>
              </a:rPr>
              <a:t>　 その更新通知を受け取った場合</a:t>
            </a:r>
            <a:endParaRPr kumimoji="1" lang="en-US" altLang="ja-JP" sz="1600" dirty="0">
              <a:latin typeface="メイリオ" panose="020B0604030504040204" pitchFamily="50" charset="-128"/>
              <a:ea typeface="メイリオ" panose="020B0604030504040204" pitchFamily="50" charset="-128"/>
            </a:endParaRPr>
          </a:p>
          <a:p>
            <a:pPr marL="285750" indent="-285750">
              <a:buFont typeface="Arial" panose="020B0604020202020204" pitchFamily="34" charset="0"/>
              <a:buChar char="•"/>
            </a:pPr>
            <a:r>
              <a:rPr lang="en-US" altLang="ja-JP" sz="1600" dirty="0">
                <a:latin typeface="メイリオ" panose="020B0604030504040204" pitchFamily="50" charset="-128"/>
                <a:ea typeface="メイリオ" panose="020B0604030504040204" pitchFamily="50" charset="-128"/>
              </a:rPr>
              <a:t>FA</a:t>
            </a:r>
            <a:r>
              <a:rPr lang="ja-JP" altLang="en-US" sz="1600" dirty="0">
                <a:latin typeface="メイリオ" panose="020B0604030504040204" pitchFamily="50" charset="-128"/>
                <a:ea typeface="メイリオ" panose="020B0604030504040204" pitchFamily="50" charset="-128"/>
              </a:rPr>
              <a:t>サイトの表示設定（表示順、自由記述欄の記載内容、</a:t>
            </a:r>
            <a:endParaRPr lang="en-US" altLang="ja-JP" sz="1600" dirty="0">
              <a:latin typeface="メイリオ" panose="020B0604030504040204" pitchFamily="50" charset="-128"/>
              <a:ea typeface="メイリオ" panose="020B0604030504040204" pitchFamily="50" charset="-128"/>
            </a:endParaRPr>
          </a:p>
          <a:p>
            <a:r>
              <a:rPr lang="en-US" altLang="ja-JP" sz="1600" dirty="0">
                <a:latin typeface="メイリオ" panose="020B0604030504040204" pitchFamily="50" charset="-128"/>
                <a:ea typeface="メイリオ" panose="020B0604030504040204" pitchFamily="50" charset="-128"/>
              </a:rPr>
              <a:t>    </a:t>
            </a:r>
            <a:r>
              <a:rPr lang="ja-JP" altLang="en-US" sz="1600" dirty="0">
                <a:latin typeface="メイリオ" panose="020B0604030504040204" pitchFamily="50" charset="-128"/>
                <a:ea typeface="メイリオ" panose="020B0604030504040204" pitchFamily="50" charset="-128"/>
              </a:rPr>
              <a:t>表示文字のフォントや色）を変更したい場合</a:t>
            </a:r>
            <a:endParaRPr lang="en-US" altLang="ja-JP" sz="1600" dirty="0">
              <a:latin typeface="メイリオ" panose="020B0604030504040204" pitchFamily="50" charset="-128"/>
              <a:ea typeface="メイリオ" panose="020B0604030504040204" pitchFamily="50" charset="-128"/>
            </a:endParaRPr>
          </a:p>
          <a:p>
            <a:endParaRPr kumimoji="1" lang="en-US" altLang="ja-JP" sz="1600" dirty="0">
              <a:latin typeface="メイリオ" panose="020B0604030504040204" pitchFamily="50" charset="-128"/>
              <a:ea typeface="メイリオ" panose="020B0604030504040204" pitchFamily="50" charset="-128"/>
            </a:endParaRPr>
          </a:p>
          <a:p>
            <a:endParaRPr kumimoji="1" lang="en-US" altLang="ja-JP" sz="1600" dirty="0">
              <a:latin typeface="メイリオ" panose="020B0604030504040204" pitchFamily="50" charset="-128"/>
              <a:ea typeface="メイリオ" panose="020B0604030504040204" pitchFamily="50" charset="-128"/>
            </a:endParaRPr>
          </a:p>
          <a:p>
            <a:r>
              <a:rPr lang="en-US" altLang="ja-JP" sz="1200" dirty="0">
                <a:latin typeface="メイリオ" panose="020B0604030504040204" pitchFamily="50" charset="-128"/>
                <a:ea typeface="メイリオ" panose="020B0604030504040204" pitchFamily="50" charset="-128"/>
              </a:rPr>
              <a:t>PIM</a:t>
            </a:r>
            <a:r>
              <a:rPr lang="ja-JP" altLang="en-US" sz="1200" dirty="0">
                <a:latin typeface="メイリオ" panose="020B0604030504040204" pitchFamily="50" charset="-128"/>
                <a:ea typeface="メイリオ" panose="020B0604030504040204" pitchFamily="50" charset="-128"/>
              </a:rPr>
              <a:t>製品情報（削除）については、下記の操作フローをご覧ください。</a:t>
            </a:r>
            <a:endParaRPr lang="en-US" altLang="ja-JP" sz="1200" dirty="0">
              <a:latin typeface="メイリオ" panose="020B0604030504040204" pitchFamily="50" charset="-128"/>
              <a:ea typeface="メイリオ" panose="020B0604030504040204" pitchFamily="50" charset="-128"/>
            </a:endParaRPr>
          </a:p>
          <a:p>
            <a:r>
              <a:rPr lang="ja-JP" altLang="en-US" sz="1200" dirty="0">
                <a:latin typeface="メイリオ" panose="020B0604030504040204" pitchFamily="50" charset="-128"/>
                <a:ea typeface="メイリオ" panose="020B0604030504040204" pitchFamily="50" charset="-128"/>
              </a:rPr>
              <a:t>　「</a:t>
            </a:r>
            <a:r>
              <a:rPr lang="en-US" altLang="ja-JP" sz="1200" dirty="0">
                <a:latin typeface="メイリオ" panose="020B0604030504040204" pitchFamily="50" charset="-128"/>
                <a:ea typeface="メイリオ" panose="020B0604030504040204" pitchFamily="50" charset="-128"/>
              </a:rPr>
              <a:t>M03_006_</a:t>
            </a:r>
            <a:r>
              <a:rPr lang="ja-JP" altLang="en-US" sz="1200" dirty="0">
                <a:latin typeface="メイリオ" panose="020B0604030504040204" pitchFamily="50" charset="-128"/>
                <a:ea typeface="メイリオ" panose="020B0604030504040204" pitchFamily="50" charset="-128"/>
              </a:rPr>
              <a:t>操作フロー説明資料</a:t>
            </a:r>
            <a:r>
              <a:rPr lang="en-US" altLang="ja-JP" sz="1200" dirty="0">
                <a:latin typeface="メイリオ" panose="020B0604030504040204" pitchFamily="50" charset="-128"/>
                <a:ea typeface="メイリオ" panose="020B0604030504040204" pitchFamily="50" charset="-128"/>
              </a:rPr>
              <a:t>_</a:t>
            </a:r>
            <a:r>
              <a:rPr lang="ja-JP" altLang="en-US" sz="1200" dirty="0">
                <a:latin typeface="メイリオ" panose="020B0604030504040204" pitchFamily="50" charset="-128"/>
                <a:ea typeface="メイリオ" panose="020B0604030504040204" pitchFamily="50" charset="-128"/>
              </a:rPr>
              <a:t>ワークフロー</a:t>
            </a:r>
            <a:r>
              <a:rPr lang="en-US" altLang="ja-JP" sz="1200" dirty="0">
                <a:latin typeface="メイリオ" panose="020B0604030504040204" pitchFamily="50" charset="-128"/>
                <a:ea typeface="メイリオ" panose="020B0604030504040204" pitchFamily="50" charset="-128"/>
              </a:rPr>
              <a:t>.pptx</a:t>
            </a:r>
          </a:p>
          <a:p>
            <a:r>
              <a:rPr lang="ja-JP" altLang="en-US" sz="1200" dirty="0">
                <a:solidFill>
                  <a:srgbClr val="FF0000"/>
                </a:solidFill>
                <a:latin typeface="メイリオ" panose="020B0604030504040204" pitchFamily="50" charset="-128"/>
                <a:ea typeface="メイリオ" panose="020B0604030504040204" pitchFamily="50" charset="-128"/>
              </a:rPr>
              <a:t>　　　</a:t>
            </a:r>
            <a:r>
              <a:rPr lang="ja-JP" altLang="en-US" sz="1200" dirty="0">
                <a:latin typeface="メイリオ" panose="020B0604030504040204" pitchFamily="50" charset="-128"/>
                <a:ea typeface="メイリオ" panose="020B0604030504040204" pitchFamily="50" charset="-128"/>
              </a:rPr>
              <a:t>非公開として</a:t>
            </a:r>
            <a:r>
              <a:rPr lang="en-US" altLang="ja-JP" sz="1200" dirty="0">
                <a:latin typeface="メイリオ" panose="020B0604030504040204" pitchFamily="50" charset="-128"/>
                <a:ea typeface="メイリオ" panose="020B0604030504040204" pitchFamily="50" charset="-128"/>
              </a:rPr>
              <a:t>PIM</a:t>
            </a:r>
            <a:r>
              <a:rPr lang="ja-JP" altLang="en-US" sz="1200" dirty="0">
                <a:latin typeface="メイリオ" panose="020B0604030504040204" pitchFamily="50" charset="-128"/>
                <a:ea typeface="メイリオ" panose="020B0604030504040204" pitchFamily="50" charset="-128"/>
              </a:rPr>
              <a:t>側から連携された製品情報を</a:t>
            </a:r>
            <a:r>
              <a:rPr lang="en-US" altLang="ja-JP" sz="1200" dirty="0">
                <a:latin typeface="メイリオ" panose="020B0604030504040204" pitchFamily="50" charset="-128"/>
                <a:ea typeface="メイリオ" panose="020B0604030504040204" pitchFamily="50" charset="-128"/>
              </a:rPr>
              <a:t>FA</a:t>
            </a:r>
            <a:r>
              <a:rPr lang="ja-JP" altLang="en-US" sz="1200" dirty="0">
                <a:latin typeface="メイリオ" panose="020B0604030504040204" pitchFamily="50" charset="-128"/>
                <a:ea typeface="メイリオ" panose="020B0604030504040204" pitchFamily="50" charset="-128"/>
              </a:rPr>
              <a:t>サイト上で非公開にする場合（</a:t>
            </a:r>
            <a:r>
              <a:rPr lang="en-US" altLang="ja-JP" sz="1200" dirty="0">
                <a:latin typeface="メイリオ" panose="020B0604030504040204" pitchFamily="50" charset="-128"/>
                <a:ea typeface="メイリオ" panose="020B0604030504040204" pitchFamily="50" charset="-128"/>
              </a:rPr>
              <a:t>p.10</a:t>
            </a:r>
            <a:r>
              <a:rPr lang="ja-JP" altLang="en-US" sz="1200" dirty="0">
                <a:latin typeface="メイリオ" panose="020B0604030504040204" pitchFamily="50" charset="-128"/>
                <a:ea typeface="メイリオ" panose="020B0604030504040204" pitchFamily="50" charset="-128"/>
              </a:rPr>
              <a:t>）」</a:t>
            </a:r>
            <a:endParaRPr lang="en-US" altLang="ja-JP" sz="1200" dirty="0">
              <a:solidFill>
                <a:srgbClr val="FF0000"/>
              </a:solidFill>
              <a:latin typeface="メイリオ" panose="020B0604030504040204" pitchFamily="50" charset="-128"/>
              <a:ea typeface="メイリオ" panose="020B0604030504040204" pitchFamily="50" charset="-128"/>
            </a:endParaRPr>
          </a:p>
          <a:p>
            <a:pPr marL="285750" indent="-285750">
              <a:buFont typeface="Arial" panose="020B0604020202020204" pitchFamily="34" charset="0"/>
              <a:buChar char="•"/>
            </a:pPr>
            <a:endParaRPr kumimoji="1" lang="en-US" altLang="ja-JP" sz="1200" dirty="0">
              <a:latin typeface="メイリオ" panose="020B0604030504040204" pitchFamily="50" charset="-128"/>
              <a:ea typeface="メイリオ" panose="020B0604030504040204" pitchFamily="50" charset="-128"/>
            </a:endParaRPr>
          </a:p>
          <a:p>
            <a:endParaRPr kumimoji="1" lang="ja-JP" altLang="en-US" sz="1000" dirty="0">
              <a:latin typeface="メイリオ" panose="020B0604030504040204" pitchFamily="50" charset="-128"/>
              <a:ea typeface="メイリオ" panose="020B0604030504040204" pitchFamily="50" charset="-128"/>
            </a:endParaRPr>
          </a:p>
        </p:txBody>
      </p:sp>
      <p:sp>
        <p:nvSpPr>
          <p:cNvPr id="6" name="タイトル 1"/>
          <p:cNvSpPr txBox="1">
            <a:spLocks/>
          </p:cNvSpPr>
          <p:nvPr/>
        </p:nvSpPr>
        <p:spPr>
          <a:xfrm>
            <a:off x="1500187" y="274638"/>
            <a:ext cx="7034213" cy="490066"/>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kumimoji="1" sz="3200" b="1"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pPr algn="l"/>
            <a:r>
              <a:rPr lang="ja-JP" altLang="en-US" sz="1800" dirty="0"/>
              <a:t>１．当資料の目的</a:t>
            </a:r>
          </a:p>
        </p:txBody>
      </p:sp>
      <p:sp>
        <p:nvSpPr>
          <p:cNvPr id="11" name="正方形/長方形 10"/>
          <p:cNvSpPr/>
          <p:nvPr/>
        </p:nvSpPr>
        <p:spPr>
          <a:xfrm>
            <a:off x="943898" y="5391979"/>
            <a:ext cx="7942120" cy="1219146"/>
          </a:xfrm>
          <a:prstGeom prst="rect">
            <a:avLst/>
          </a:prstGeom>
          <a:solidFill>
            <a:schemeClr val="bg1"/>
          </a:solidFill>
          <a:ln cmpd="sng">
            <a:noFill/>
          </a:ln>
        </p:spPr>
        <p:txBody>
          <a:bodyPr wrap="square" rtlCol="0" anchor="t">
            <a:noAutofit/>
          </a:bodyPr>
          <a:lstStyle/>
          <a:p>
            <a:pPr>
              <a:lnSpc>
                <a:spcPct val="110000"/>
              </a:lnSpc>
              <a:spcBef>
                <a:spcPts val="600"/>
              </a:spcBef>
            </a:pPr>
            <a:r>
              <a:rPr lang="ja-JP" altLang="en-US" sz="1200" dirty="0">
                <a:latin typeface="メイリオ" panose="020B0604030504040204" pitchFamily="50" charset="-128"/>
                <a:ea typeface="メイリオ" panose="020B0604030504040204" pitchFamily="50" charset="-128"/>
              </a:rPr>
              <a:t>操作フロー説明資料は、操作フローに沿って操作や入力事項を説明する資料です。</a:t>
            </a:r>
            <a:endParaRPr lang="en-US" altLang="ja-JP" sz="1200" dirty="0">
              <a:latin typeface="メイリオ" panose="020B0604030504040204" pitchFamily="50" charset="-128"/>
              <a:ea typeface="メイリオ" panose="020B0604030504040204" pitchFamily="50" charset="-128"/>
            </a:endParaRPr>
          </a:p>
          <a:p>
            <a:pPr>
              <a:lnSpc>
                <a:spcPct val="110000"/>
              </a:lnSpc>
              <a:spcBef>
                <a:spcPts val="600"/>
              </a:spcBef>
            </a:pPr>
            <a:r>
              <a:rPr lang="ja-JP" altLang="en-US" sz="1200" dirty="0">
                <a:latin typeface="メイリオ" panose="020B0604030504040204" pitchFamily="50" charset="-128"/>
                <a:ea typeface="メイリオ" panose="020B0604030504040204" pitchFamily="50" charset="-128"/>
              </a:rPr>
              <a:t>機能詳細および仕様詳細については、下記の関連する機能マニュアルをご覧ください。</a:t>
            </a:r>
            <a:endParaRPr lang="en-US" altLang="ja-JP" sz="1200" dirty="0">
              <a:latin typeface="メイリオ" panose="020B0604030504040204" pitchFamily="50" charset="-128"/>
              <a:ea typeface="メイリオ" panose="020B0604030504040204" pitchFamily="50" charset="-128"/>
            </a:endParaRPr>
          </a:p>
          <a:p>
            <a:pPr>
              <a:lnSpc>
                <a:spcPct val="110000"/>
              </a:lnSpc>
              <a:spcBef>
                <a:spcPts val="600"/>
              </a:spcBef>
            </a:pPr>
            <a:r>
              <a:rPr lang="ja-JP" altLang="en-US" sz="1200" dirty="0">
                <a:latin typeface="メイリオ" panose="020B0604030504040204" pitchFamily="50" charset="-128"/>
                <a:ea typeface="メイリオ" panose="020B0604030504040204" pitchFamily="50" charset="-128"/>
              </a:rPr>
              <a:t>【関連する機能マニュアル】</a:t>
            </a:r>
            <a:endParaRPr lang="en-US" altLang="ja-JP" sz="1200" dirty="0">
              <a:latin typeface="メイリオ" panose="020B0604030504040204" pitchFamily="50" charset="-128"/>
              <a:ea typeface="メイリオ" panose="020B0604030504040204" pitchFamily="50" charset="-128"/>
            </a:endParaRPr>
          </a:p>
          <a:p>
            <a:pPr marL="539750" lvl="1" indent="-82550">
              <a:lnSpc>
                <a:spcPct val="110000"/>
              </a:lnSpc>
              <a:buFont typeface="Arial" panose="020B0604020202020204" pitchFamily="34" charset="0"/>
              <a:buChar char="•"/>
            </a:pPr>
            <a:r>
              <a:rPr lang="ja-JP" altLang="en-US" sz="1200" dirty="0">
                <a:latin typeface="メイリオ" panose="020B0604030504040204" pitchFamily="50" charset="-128"/>
                <a:ea typeface="メイリオ" panose="020B0604030504040204" pitchFamily="50" charset="-128"/>
              </a:rPr>
              <a:t>「</a:t>
            </a:r>
            <a:r>
              <a:rPr lang="en-US" altLang="ja-JP" sz="1200" dirty="0">
                <a:latin typeface="メイリオ" panose="020B0604030504040204" pitchFamily="50" charset="-128"/>
                <a:ea typeface="メイリオ" panose="020B0604030504040204" pitchFamily="50" charset="-128"/>
              </a:rPr>
              <a:t>M02_002_</a:t>
            </a:r>
            <a:r>
              <a:rPr lang="ja-JP" altLang="en-US" sz="1200" dirty="0">
                <a:latin typeface="メイリオ" panose="020B0604030504040204" pitchFamily="50" charset="-128"/>
                <a:ea typeface="メイリオ" panose="020B0604030504040204" pitchFamily="50" charset="-128"/>
              </a:rPr>
              <a:t>機能マニュアル</a:t>
            </a:r>
            <a:r>
              <a:rPr lang="en-US" altLang="ja-JP" sz="1200" dirty="0">
                <a:latin typeface="メイリオ" panose="020B0604030504040204" pitchFamily="50" charset="-128"/>
                <a:ea typeface="メイリオ" panose="020B0604030504040204" pitchFamily="50" charset="-128"/>
              </a:rPr>
              <a:t>_</a:t>
            </a:r>
            <a:r>
              <a:rPr lang="ja-JP" altLang="en-US" sz="1200" dirty="0">
                <a:latin typeface="メイリオ" panose="020B0604030504040204" pitchFamily="50" charset="-128"/>
                <a:ea typeface="メイリオ" panose="020B0604030504040204" pitchFamily="50" charset="-128"/>
              </a:rPr>
              <a:t>製品表示情報</a:t>
            </a:r>
            <a:r>
              <a:rPr lang="en-US" altLang="ja-JP" sz="1200" dirty="0">
                <a:latin typeface="メイリオ" panose="020B0604030504040204" pitchFamily="50" charset="-128"/>
                <a:ea typeface="メイリオ" panose="020B0604030504040204" pitchFamily="50" charset="-128"/>
              </a:rPr>
              <a:t>.docx</a:t>
            </a:r>
            <a:r>
              <a:rPr lang="ja-JP" altLang="en-US" sz="1200" dirty="0">
                <a:latin typeface="メイリオ" panose="020B0604030504040204" pitchFamily="50" charset="-128"/>
                <a:ea typeface="メイリオ" panose="020B0604030504040204" pitchFamily="50" charset="-128"/>
              </a:rPr>
              <a:t>」</a:t>
            </a:r>
            <a:endParaRPr lang="en-US" altLang="ja-JP" sz="1200" dirty="0">
              <a:latin typeface="メイリオ" panose="020B0604030504040204" pitchFamily="50" charset="-128"/>
              <a:ea typeface="メイリオ" panose="020B0604030504040204" pitchFamily="50" charset="-128"/>
            </a:endParaRPr>
          </a:p>
        </p:txBody>
      </p:sp>
      <p:grpSp>
        <p:nvGrpSpPr>
          <p:cNvPr id="16" name="グループ化 15">
            <a:extLst>
              <a:ext uri="{FF2B5EF4-FFF2-40B4-BE49-F238E27FC236}">
                <a16:creationId xmlns:a16="http://schemas.microsoft.com/office/drawing/2014/main" id="{2C554DEE-503D-4879-B1A8-A1D8F11FFF98}"/>
              </a:ext>
            </a:extLst>
          </p:cNvPr>
          <p:cNvGrpSpPr/>
          <p:nvPr/>
        </p:nvGrpSpPr>
        <p:grpSpPr>
          <a:xfrm>
            <a:off x="7181061" y="1961304"/>
            <a:ext cx="1962939" cy="1117850"/>
            <a:chOff x="7181061" y="1961304"/>
            <a:chExt cx="1962939" cy="1117850"/>
          </a:xfrm>
        </p:grpSpPr>
        <p:pic>
          <p:nvPicPr>
            <p:cNvPr id="4" name="図 3">
              <a:extLst>
                <a:ext uri="{FF2B5EF4-FFF2-40B4-BE49-F238E27FC236}">
                  <a16:creationId xmlns:a16="http://schemas.microsoft.com/office/drawing/2014/main" id="{99996B20-E8D7-4C0C-B883-12F2247EE6E7}"/>
                </a:ext>
              </a:extLst>
            </p:cNvPr>
            <p:cNvPicPr>
              <a:picLocks noChangeAspect="1"/>
            </p:cNvPicPr>
            <p:nvPr/>
          </p:nvPicPr>
          <p:blipFill rotWithShape="1">
            <a:blip r:embed="rId2"/>
            <a:srcRect t="6426" b="13682"/>
            <a:stretch/>
          </p:blipFill>
          <p:spPr>
            <a:xfrm>
              <a:off x="7181061" y="1961304"/>
              <a:ext cx="1838043" cy="901912"/>
            </a:xfrm>
            <a:prstGeom prst="rect">
              <a:avLst/>
            </a:prstGeom>
            <a:ln w="6350">
              <a:solidFill>
                <a:schemeClr val="bg1">
                  <a:lumMod val="50000"/>
                </a:schemeClr>
              </a:solidFill>
            </a:ln>
          </p:spPr>
        </p:pic>
        <p:sp>
          <p:nvSpPr>
            <p:cNvPr id="14" name="正方形/長方形 13">
              <a:extLst>
                <a:ext uri="{FF2B5EF4-FFF2-40B4-BE49-F238E27FC236}">
                  <a16:creationId xmlns:a16="http://schemas.microsoft.com/office/drawing/2014/main" id="{76F8E383-4CD3-4623-9A0A-D9DC42CF34A4}"/>
                </a:ext>
              </a:extLst>
            </p:cNvPr>
            <p:cNvSpPr/>
            <p:nvPr/>
          </p:nvSpPr>
          <p:spPr>
            <a:xfrm>
              <a:off x="7748954" y="2855043"/>
              <a:ext cx="1395046" cy="224111"/>
            </a:xfrm>
            <a:prstGeom prst="rect">
              <a:avLst/>
            </a:prstGeom>
            <a:noFill/>
            <a:ln cmpd="sng">
              <a:noFill/>
            </a:ln>
          </p:spPr>
          <p:txBody>
            <a:bodyPr wrap="square" rtlCol="0" anchor="t">
              <a:noAutofit/>
            </a:bodyPr>
            <a:lstStyle/>
            <a:p>
              <a:pPr>
                <a:lnSpc>
                  <a:spcPct val="110000"/>
                </a:lnSpc>
                <a:spcBef>
                  <a:spcPts val="600"/>
                </a:spcBef>
              </a:pPr>
              <a:r>
                <a:rPr lang="ja-JP" altLang="en-US" sz="800" dirty="0">
                  <a:latin typeface="メイリオ" panose="020B0604030504040204" pitchFamily="50" charset="-128"/>
                  <a:ea typeface="メイリオ" panose="020B0604030504040204" pitchFamily="50" charset="-128"/>
                </a:rPr>
                <a:t>（初期登録後イメージ）</a:t>
              </a:r>
            </a:p>
          </p:txBody>
        </p:sp>
      </p:grpSp>
      <p:sp>
        <p:nvSpPr>
          <p:cNvPr id="2" name="スライド番号プレースホルダー 1">
            <a:extLst>
              <a:ext uri="{FF2B5EF4-FFF2-40B4-BE49-F238E27FC236}">
                <a16:creationId xmlns:a16="http://schemas.microsoft.com/office/drawing/2014/main" id="{C617C48D-4491-44F7-9126-ECD0E4290C86}"/>
              </a:ext>
            </a:extLst>
          </p:cNvPr>
          <p:cNvSpPr>
            <a:spLocks noGrp="1"/>
          </p:cNvSpPr>
          <p:nvPr>
            <p:ph type="sldNum" sz="quarter" idx="12"/>
          </p:nvPr>
        </p:nvSpPr>
        <p:spPr/>
        <p:txBody>
          <a:bodyPr/>
          <a:lstStyle/>
          <a:p>
            <a:fld id="{AAEC5578-235D-485F-9B50-9803794400B3}" type="slidenum">
              <a:rPr kumimoji="1" lang="ja-JP" altLang="en-US" smtClean="0"/>
              <a:t>3</a:t>
            </a:fld>
            <a:endParaRPr kumimoji="1" lang="ja-JP" altLang="en-US" dirty="0"/>
          </a:p>
        </p:txBody>
      </p:sp>
      <p:grpSp>
        <p:nvGrpSpPr>
          <p:cNvPr id="8" name="グループ化 7">
            <a:extLst>
              <a:ext uri="{FF2B5EF4-FFF2-40B4-BE49-F238E27FC236}">
                <a16:creationId xmlns:a16="http://schemas.microsoft.com/office/drawing/2014/main" id="{8BFCBB14-F642-4D78-8643-117E854DF232}"/>
              </a:ext>
            </a:extLst>
          </p:cNvPr>
          <p:cNvGrpSpPr/>
          <p:nvPr/>
        </p:nvGrpSpPr>
        <p:grpSpPr>
          <a:xfrm>
            <a:off x="7197131" y="3345522"/>
            <a:ext cx="1931879" cy="1124075"/>
            <a:chOff x="7197131" y="3345522"/>
            <a:chExt cx="1931879" cy="1124075"/>
          </a:xfrm>
        </p:grpSpPr>
        <p:sp>
          <p:nvSpPr>
            <p:cNvPr id="15" name="正方形/長方形 14">
              <a:extLst>
                <a:ext uri="{FF2B5EF4-FFF2-40B4-BE49-F238E27FC236}">
                  <a16:creationId xmlns:a16="http://schemas.microsoft.com/office/drawing/2014/main" id="{B5A53778-3412-4C59-B00A-F13129A9EFEB}"/>
                </a:ext>
              </a:extLst>
            </p:cNvPr>
            <p:cNvSpPr/>
            <p:nvPr/>
          </p:nvSpPr>
          <p:spPr>
            <a:xfrm>
              <a:off x="7948246" y="4245486"/>
              <a:ext cx="1180764" cy="224111"/>
            </a:xfrm>
            <a:prstGeom prst="rect">
              <a:avLst/>
            </a:prstGeom>
            <a:noFill/>
            <a:ln cmpd="sng">
              <a:noFill/>
            </a:ln>
          </p:spPr>
          <p:txBody>
            <a:bodyPr wrap="square" rtlCol="0" anchor="t">
              <a:noAutofit/>
            </a:bodyPr>
            <a:lstStyle/>
            <a:p>
              <a:pPr>
                <a:lnSpc>
                  <a:spcPct val="110000"/>
                </a:lnSpc>
                <a:spcBef>
                  <a:spcPts val="600"/>
                </a:spcBef>
              </a:pPr>
              <a:r>
                <a:rPr lang="ja-JP" altLang="en-US" sz="800" dirty="0">
                  <a:latin typeface="メイリオ" panose="020B0604030504040204" pitchFamily="50" charset="-128"/>
                  <a:ea typeface="メイリオ" panose="020B0604030504040204" pitchFamily="50" charset="-128"/>
                </a:rPr>
                <a:t>（更新後イメージ）</a:t>
              </a:r>
            </a:p>
          </p:txBody>
        </p:sp>
        <p:pic>
          <p:nvPicPr>
            <p:cNvPr id="18" name="図 17">
              <a:extLst>
                <a:ext uri="{FF2B5EF4-FFF2-40B4-BE49-F238E27FC236}">
                  <a16:creationId xmlns:a16="http://schemas.microsoft.com/office/drawing/2014/main" id="{7193347B-1B60-4706-ABB0-35B24E589E19}"/>
                </a:ext>
              </a:extLst>
            </p:cNvPr>
            <p:cNvPicPr>
              <a:picLocks noChangeAspect="1"/>
            </p:cNvPicPr>
            <p:nvPr/>
          </p:nvPicPr>
          <p:blipFill>
            <a:blip r:embed="rId3"/>
            <a:stretch>
              <a:fillRect/>
            </a:stretch>
          </p:blipFill>
          <p:spPr>
            <a:xfrm>
              <a:off x="7197131" y="3345522"/>
              <a:ext cx="1828796" cy="888142"/>
            </a:xfrm>
            <a:prstGeom prst="rect">
              <a:avLst/>
            </a:prstGeom>
            <a:ln w="6350">
              <a:solidFill>
                <a:schemeClr val="bg1">
                  <a:lumMod val="50000"/>
                </a:schemeClr>
              </a:solidFill>
            </a:ln>
          </p:spPr>
        </p:pic>
      </p:grpSp>
    </p:spTree>
    <p:extLst>
      <p:ext uri="{BB962C8B-B14F-4D97-AF65-F5344CB8AC3E}">
        <p14:creationId xmlns:p14="http://schemas.microsoft.com/office/powerpoint/2010/main" val="32369912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5"/>
          <p:cNvSpPr>
            <a:spLocks noGrp="1"/>
          </p:cNvSpPr>
          <p:nvPr>
            <p:ph idx="1"/>
          </p:nvPr>
        </p:nvSpPr>
        <p:spPr>
          <a:xfrm>
            <a:off x="438150" y="923026"/>
            <a:ext cx="8248650" cy="577986"/>
          </a:xfrm>
        </p:spPr>
        <p:txBody>
          <a:bodyPr>
            <a:noAutofit/>
          </a:bodyPr>
          <a:lstStyle/>
          <a:p>
            <a:pPr marL="0" indent="0">
              <a:buNone/>
            </a:pPr>
            <a:r>
              <a:rPr lang="en-US" altLang="ja-JP" sz="1200" dirty="0"/>
              <a:t>【</a:t>
            </a:r>
            <a:r>
              <a:rPr lang="ja-JP" altLang="ja-JP" sz="1200" dirty="0"/>
              <a:t>表示情報</a:t>
            </a:r>
            <a:r>
              <a:rPr lang="en-US" altLang="ja-JP" sz="1200" dirty="0"/>
              <a:t>(</a:t>
            </a:r>
            <a:r>
              <a:rPr lang="ja-JP" altLang="en-US" sz="1200" dirty="0"/>
              <a:t>詳細画面の内容</a:t>
            </a:r>
            <a:r>
              <a:rPr lang="en-US" altLang="ja-JP" sz="1200" dirty="0"/>
              <a:t>)</a:t>
            </a:r>
            <a:r>
              <a:rPr lang="ja-JP" altLang="ja-JP" sz="1200" dirty="0"/>
              <a:t>の編集をする場合</a:t>
            </a:r>
            <a:r>
              <a:rPr lang="en-US" altLang="ja-JP" sz="1200" dirty="0"/>
              <a:t>】</a:t>
            </a:r>
          </a:p>
          <a:p>
            <a:pPr>
              <a:buFont typeface="Wingdings" panose="05000000000000000000" pitchFamily="2" charset="2"/>
              <a:buChar char="l"/>
            </a:pPr>
            <a:r>
              <a:rPr lang="ja-JP" altLang="en-US" sz="1200" dirty="0"/>
              <a:t>「製品表示情報一覧」画面で、対象の機種を選択して一覧を検索します。</a:t>
            </a:r>
            <a:endParaRPr lang="en-US" altLang="ja-JP" sz="1200" dirty="0"/>
          </a:p>
          <a:p>
            <a:pPr marL="432196" lvl="1" indent="-228600">
              <a:buFont typeface="+mj-ea"/>
              <a:buAutoNum type="circleNumDbPlain" startAt="5"/>
            </a:pPr>
            <a:r>
              <a:rPr lang="ja-JP" altLang="en-US" sz="1200" dirty="0"/>
              <a:t>「製品表示情報一覧」画面で、検索した一覧の情報を確認します。</a:t>
            </a:r>
            <a:endParaRPr kumimoji="1" lang="ja-JP" altLang="en-US" sz="1200" dirty="0"/>
          </a:p>
        </p:txBody>
      </p:sp>
      <p:grpSp>
        <p:nvGrpSpPr>
          <p:cNvPr id="3" name="グループ化 2">
            <a:extLst>
              <a:ext uri="{FF2B5EF4-FFF2-40B4-BE49-F238E27FC236}">
                <a16:creationId xmlns:a16="http://schemas.microsoft.com/office/drawing/2014/main" id="{FF7DE0BF-4989-4D2A-A0E4-8CE632792107}"/>
              </a:ext>
            </a:extLst>
          </p:cNvPr>
          <p:cNvGrpSpPr/>
          <p:nvPr/>
        </p:nvGrpSpPr>
        <p:grpSpPr>
          <a:xfrm>
            <a:off x="2329181" y="1772484"/>
            <a:ext cx="6705887" cy="4134069"/>
            <a:chOff x="2329181" y="1501012"/>
            <a:chExt cx="6705887" cy="4134069"/>
          </a:xfrm>
        </p:grpSpPr>
        <p:pic>
          <p:nvPicPr>
            <p:cNvPr id="9" name="図 8">
              <a:extLst>
                <a:ext uri="{FF2B5EF4-FFF2-40B4-BE49-F238E27FC236}">
                  <a16:creationId xmlns:a16="http://schemas.microsoft.com/office/drawing/2014/main" id="{55E683CF-1351-4DEB-8147-B979634C213D}"/>
                </a:ext>
              </a:extLst>
            </p:cNvPr>
            <p:cNvPicPr>
              <a:picLocks noChangeAspect="1"/>
            </p:cNvPicPr>
            <p:nvPr/>
          </p:nvPicPr>
          <p:blipFill>
            <a:blip r:embed="rId2"/>
            <a:stretch>
              <a:fillRect/>
            </a:stretch>
          </p:blipFill>
          <p:spPr>
            <a:xfrm>
              <a:off x="2329181" y="1501012"/>
              <a:ext cx="6705887" cy="4134069"/>
            </a:xfrm>
            <a:prstGeom prst="rect">
              <a:avLst/>
            </a:prstGeom>
            <a:ln>
              <a:solidFill>
                <a:schemeClr val="bg1">
                  <a:lumMod val="75000"/>
                </a:schemeClr>
              </a:solidFill>
            </a:ln>
          </p:spPr>
        </p:pic>
        <p:sp>
          <p:nvSpPr>
            <p:cNvPr id="36" name="正方形/長方形 35">
              <a:extLst>
                <a:ext uri="{FF2B5EF4-FFF2-40B4-BE49-F238E27FC236}">
                  <a16:creationId xmlns:a16="http://schemas.microsoft.com/office/drawing/2014/main" id="{7BDCADFB-E266-4F32-93FE-E4971FA1996E}"/>
                </a:ext>
              </a:extLst>
            </p:cNvPr>
            <p:cNvSpPr/>
            <p:nvPr/>
          </p:nvSpPr>
          <p:spPr>
            <a:xfrm>
              <a:off x="6946908" y="4386612"/>
              <a:ext cx="373358" cy="319660"/>
            </a:xfrm>
            <a:prstGeom prst="rect">
              <a:avLst/>
            </a:prstGeom>
            <a:noFill/>
            <a:ln w="9525">
              <a:noFill/>
            </a:ln>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lang="ja-JP" altLang="en-US" sz="1600" noProof="0" dirty="0">
                  <a:solidFill>
                    <a:srgbClr val="FF0000"/>
                  </a:solidFill>
                  <a:latin typeface="メイリオ" panose="020B0604030504040204" pitchFamily="50" charset="-128"/>
                  <a:ea typeface="メイリオ" panose="020B0604030504040204" pitchFamily="50" charset="-128"/>
                </a:rPr>
                <a:t>⑤</a:t>
              </a:r>
              <a:endParaRPr kumimoji="1" lang="ja-JP" altLang="en-US" sz="1600" b="0" i="0" u="none" strike="noStrike" kern="1200" cap="none" spc="0" normalizeH="0" baseline="0" noProof="0" dirty="0">
                <a:ln>
                  <a:noFill/>
                </a:ln>
                <a:solidFill>
                  <a:srgbClr val="FF0000"/>
                </a:solidFill>
                <a:effectLst/>
                <a:uLnTx/>
                <a:uFillTx/>
                <a:latin typeface="メイリオ" panose="020B0604030504040204" pitchFamily="50" charset="-128"/>
                <a:ea typeface="メイリオ" panose="020B0604030504040204" pitchFamily="50" charset="-128"/>
                <a:cs typeface="+mn-cs"/>
              </a:endParaRPr>
            </a:p>
          </p:txBody>
        </p:sp>
        <p:sp>
          <p:nvSpPr>
            <p:cNvPr id="37" name="角丸四角形 34">
              <a:extLst>
                <a:ext uri="{FF2B5EF4-FFF2-40B4-BE49-F238E27FC236}">
                  <a16:creationId xmlns:a16="http://schemas.microsoft.com/office/drawing/2014/main" id="{1B19C6EC-5015-4AB3-AB55-8172B5B3FB3E}"/>
                </a:ext>
              </a:extLst>
            </p:cNvPr>
            <p:cNvSpPr/>
            <p:nvPr/>
          </p:nvSpPr>
          <p:spPr>
            <a:xfrm>
              <a:off x="2413390" y="4170123"/>
              <a:ext cx="4427712" cy="827694"/>
            </a:xfrm>
            <a:prstGeom prst="roundRect">
              <a:avLst>
                <a:gd name="adj" fmla="val 6111"/>
              </a:avLst>
            </a:prstGeom>
            <a:noFill/>
            <a:ln w="28575">
              <a:solidFill>
                <a:srgbClr val="FF0000"/>
              </a:solidFill>
            </a:ln>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grpSp>
      <p:sp>
        <p:nvSpPr>
          <p:cNvPr id="38" name="線吹き出し 1 (枠付き) 23">
            <a:extLst>
              <a:ext uri="{FF2B5EF4-FFF2-40B4-BE49-F238E27FC236}">
                <a16:creationId xmlns:a16="http://schemas.microsoft.com/office/drawing/2014/main" id="{9A04F45B-0E85-4926-9F62-A6C97FFD4FCF}"/>
              </a:ext>
            </a:extLst>
          </p:cNvPr>
          <p:cNvSpPr/>
          <p:nvPr/>
        </p:nvSpPr>
        <p:spPr>
          <a:xfrm>
            <a:off x="2371185" y="5663000"/>
            <a:ext cx="6528905" cy="1044209"/>
          </a:xfrm>
          <a:prstGeom prst="borderCallout1">
            <a:avLst>
              <a:gd name="adj1" fmla="val -38380"/>
              <a:gd name="adj2" fmla="val 6359"/>
              <a:gd name="adj3" fmla="val 100"/>
              <a:gd name="adj4" fmla="val -45"/>
            </a:avLst>
          </a:prstGeom>
          <a:ln w="12700">
            <a:solidFill>
              <a:srgbClr val="FF0000"/>
            </a:solidFill>
          </a:ln>
        </p:spPr>
        <p:style>
          <a:lnRef idx="2">
            <a:schemeClr val="dk1"/>
          </a:lnRef>
          <a:fillRef idx="1">
            <a:schemeClr val="lt1"/>
          </a:fillRef>
          <a:effectRef idx="0">
            <a:schemeClr val="dk1"/>
          </a:effectRef>
          <a:fontRef idx="minor">
            <a:schemeClr val="dk1"/>
          </a:fontRef>
        </p:style>
        <p:txBody>
          <a:bodyPr lIns="0" rIns="0" rtlCol="0" anchor="ctr"/>
          <a:lstStyle/>
          <a:p>
            <a:pPr marL="85725"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一覧では以下のようなサイト表示に関する情報や、製品の情報などを確認可能です。</a:t>
            </a:r>
          </a:p>
          <a:p>
            <a:pPr marL="85725"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b="1"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ステータス：</a:t>
            </a:r>
            <a:r>
              <a:rPr kumimoji="1" lang="ja-JP" altLang="en-US" sz="11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製品の外部サイトへの公開状態・公開申請状態が表示されます。</a:t>
            </a:r>
            <a:endParaRPr kumimoji="1" lang="en-US" altLang="ja-JP" sz="11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marL="85725"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1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	</a:t>
            </a:r>
            <a:r>
              <a:rPr kumimoji="1" lang="en-US" altLang="ja-JP" sz="1100" b="0" i="0" u="none" strike="noStrike" kern="1200" cap="none" spc="0" normalizeH="0" baseline="0" noProof="0" dirty="0">
                <a:ln>
                  <a:noFill/>
                </a:ln>
                <a:solidFill>
                  <a:srgbClr val="FF0000"/>
                </a:solidFill>
                <a:effectLst/>
                <a:uLnTx/>
                <a:uFillTx/>
                <a:latin typeface="メイリオ" panose="020B0604030504040204" pitchFamily="50" charset="-128"/>
                <a:ea typeface="メイリオ" panose="020B0604030504040204" pitchFamily="50" charset="-128"/>
                <a:cs typeface="+mn-cs"/>
              </a:rPr>
              <a:t> (</a:t>
            </a:r>
            <a:r>
              <a:rPr lang="ja-JP" altLang="en-US" sz="1100" dirty="0">
                <a:solidFill>
                  <a:srgbClr val="FF0000"/>
                </a:solidFill>
                <a:latin typeface="メイリオ" panose="020B0604030504040204" pitchFamily="50" charset="-128"/>
                <a:ea typeface="メイリオ" panose="020B0604030504040204" pitchFamily="50" charset="-128"/>
              </a:rPr>
              <a:t>機能</a:t>
            </a:r>
            <a:r>
              <a:rPr kumimoji="1" lang="ja-JP" altLang="en-US" sz="1100" b="0" i="0" u="none" strike="noStrike" kern="1200" cap="none" spc="0" normalizeH="0" baseline="0" noProof="0" dirty="0">
                <a:ln>
                  <a:noFill/>
                </a:ln>
                <a:solidFill>
                  <a:srgbClr val="FF0000"/>
                </a:solidFill>
                <a:effectLst/>
                <a:uLnTx/>
                <a:uFillTx/>
                <a:latin typeface="メイリオ" panose="020B0604030504040204" pitchFamily="50" charset="-128"/>
                <a:ea typeface="メイリオ" panose="020B0604030504040204" pitchFamily="50" charset="-128"/>
                <a:cs typeface="+mn-cs"/>
              </a:rPr>
              <a:t>マニュアルの製品表示情報一覧「ステータスの種類」を参照</a:t>
            </a:r>
            <a:r>
              <a:rPr kumimoji="1" lang="en-US" altLang="ja-JP" sz="1100" b="0" i="0" u="none" strike="noStrike" kern="1200" cap="none" spc="0" normalizeH="0" baseline="0" noProof="0" dirty="0">
                <a:ln>
                  <a:noFill/>
                </a:ln>
                <a:solidFill>
                  <a:srgbClr val="FF0000"/>
                </a:solidFill>
                <a:effectLst/>
                <a:uLnTx/>
                <a:uFillTx/>
                <a:latin typeface="メイリオ" panose="020B0604030504040204" pitchFamily="50" charset="-128"/>
                <a:ea typeface="メイリオ" panose="020B0604030504040204" pitchFamily="50" charset="-128"/>
                <a:cs typeface="+mn-cs"/>
              </a:rPr>
              <a:t>)</a:t>
            </a:r>
            <a:endParaRPr kumimoji="1" lang="ja-JP" altLang="en-US" sz="11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marL="85725"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b="1"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公開開始日：</a:t>
            </a:r>
            <a:r>
              <a:rPr kumimoji="1" lang="ja-JP" altLang="en-US" sz="11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外部サイト公開済みの製品が、公開された日が表示されます。</a:t>
            </a:r>
          </a:p>
          <a:p>
            <a:pPr marL="85725"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100" b="1"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PIM</a:t>
            </a:r>
            <a:r>
              <a:rPr kumimoji="1" lang="ja-JP" altLang="en-US" sz="1100" b="1"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製品情報の登録状態：</a:t>
            </a:r>
            <a:r>
              <a:rPr kumimoji="1" lang="ja-JP" altLang="en-US" sz="11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製品情報の登録状態が表示されます。</a:t>
            </a:r>
            <a:endParaRPr kumimoji="1" lang="en-US" altLang="ja-JP" sz="11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marL="85725"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1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	</a:t>
            </a:r>
            <a:r>
              <a:rPr kumimoji="1" lang="en-US" altLang="ja-JP" sz="1100" b="0" i="0" u="none" strike="noStrike" kern="1200" cap="none" spc="0" normalizeH="0" baseline="0" noProof="0" dirty="0">
                <a:ln>
                  <a:noFill/>
                </a:ln>
                <a:solidFill>
                  <a:srgbClr val="FF0000"/>
                </a:solidFill>
                <a:effectLst/>
                <a:uLnTx/>
                <a:uFillTx/>
                <a:latin typeface="メイリオ" panose="020B0604030504040204" pitchFamily="50" charset="-128"/>
                <a:ea typeface="メイリオ" panose="020B0604030504040204" pitchFamily="50" charset="-128"/>
                <a:cs typeface="+mn-cs"/>
              </a:rPr>
              <a:t> (</a:t>
            </a:r>
            <a:r>
              <a:rPr lang="ja-JP" altLang="en-US" sz="1100" dirty="0">
                <a:solidFill>
                  <a:srgbClr val="FF0000"/>
                </a:solidFill>
                <a:latin typeface="メイリオ" panose="020B0604030504040204" pitchFamily="50" charset="-128"/>
                <a:ea typeface="メイリオ" panose="020B0604030504040204" pitchFamily="50" charset="-128"/>
              </a:rPr>
              <a:t>機能</a:t>
            </a:r>
            <a:r>
              <a:rPr kumimoji="1" lang="ja-JP" altLang="en-US" sz="1100" b="0" i="0" u="none" strike="noStrike" kern="1200" cap="none" spc="0" normalizeH="0" baseline="0" noProof="0" dirty="0">
                <a:ln>
                  <a:noFill/>
                </a:ln>
                <a:solidFill>
                  <a:srgbClr val="FF0000"/>
                </a:solidFill>
                <a:effectLst/>
                <a:uLnTx/>
                <a:uFillTx/>
                <a:latin typeface="メイリオ" panose="020B0604030504040204" pitchFamily="50" charset="-128"/>
                <a:ea typeface="メイリオ" panose="020B0604030504040204" pitchFamily="50" charset="-128"/>
                <a:cs typeface="+mn-cs"/>
              </a:rPr>
              <a:t>マニュアルの製品表示情報一覧「</a:t>
            </a:r>
            <a:r>
              <a:rPr kumimoji="1" lang="en-US" altLang="ja-JP" sz="1100" b="0" i="0" u="none" strike="noStrike" kern="1200" cap="none" spc="0" normalizeH="0" baseline="0" noProof="0" dirty="0">
                <a:ln>
                  <a:noFill/>
                </a:ln>
                <a:solidFill>
                  <a:srgbClr val="FF0000"/>
                </a:solidFill>
                <a:effectLst/>
                <a:uLnTx/>
                <a:uFillTx/>
                <a:latin typeface="メイリオ" panose="020B0604030504040204" pitchFamily="50" charset="-128"/>
                <a:ea typeface="メイリオ" panose="020B0604030504040204" pitchFamily="50" charset="-128"/>
                <a:cs typeface="+mn-cs"/>
              </a:rPr>
              <a:t>PIM</a:t>
            </a:r>
            <a:r>
              <a:rPr kumimoji="1" lang="ja-JP" altLang="en-US" sz="1100" b="0" i="0" u="none" strike="noStrike" kern="1200" cap="none" spc="0" normalizeH="0" baseline="0" noProof="0" dirty="0">
                <a:ln>
                  <a:noFill/>
                </a:ln>
                <a:solidFill>
                  <a:srgbClr val="FF0000"/>
                </a:solidFill>
                <a:effectLst/>
                <a:uLnTx/>
                <a:uFillTx/>
                <a:latin typeface="メイリオ" panose="020B0604030504040204" pitchFamily="50" charset="-128"/>
                <a:ea typeface="メイリオ" panose="020B0604030504040204" pitchFamily="50" charset="-128"/>
                <a:cs typeface="+mn-cs"/>
              </a:rPr>
              <a:t>製品情報の登録状態」を参照</a:t>
            </a:r>
            <a:r>
              <a:rPr kumimoji="1" lang="en-US" altLang="ja-JP" sz="1100" b="0" i="0" u="none" strike="noStrike" kern="1200" cap="none" spc="0" normalizeH="0" baseline="0" noProof="0" dirty="0">
                <a:ln>
                  <a:noFill/>
                </a:ln>
                <a:solidFill>
                  <a:srgbClr val="FF0000"/>
                </a:solidFill>
                <a:effectLst/>
                <a:uLnTx/>
                <a:uFillTx/>
                <a:latin typeface="メイリオ" panose="020B0604030504040204" pitchFamily="50" charset="-128"/>
                <a:ea typeface="メイリオ" panose="020B0604030504040204" pitchFamily="50" charset="-128"/>
                <a:cs typeface="+mn-cs"/>
              </a:rPr>
              <a:t>)</a:t>
            </a:r>
            <a:endParaRPr kumimoji="1" lang="ja-JP" altLang="en-US" sz="11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29" name="タイトル 1">
            <a:extLst>
              <a:ext uri="{FF2B5EF4-FFF2-40B4-BE49-F238E27FC236}">
                <a16:creationId xmlns:a16="http://schemas.microsoft.com/office/drawing/2014/main" id="{2817E036-54AE-40C9-A1B4-B140D21572D4}"/>
              </a:ext>
            </a:extLst>
          </p:cNvPr>
          <p:cNvSpPr txBox="1">
            <a:spLocks/>
          </p:cNvSpPr>
          <p:nvPr/>
        </p:nvSpPr>
        <p:spPr>
          <a:xfrm>
            <a:off x="1567888" y="274638"/>
            <a:ext cx="7475262" cy="490066"/>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kumimoji="1" sz="3200" b="1"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pPr algn="l"/>
            <a:r>
              <a:rPr kumimoji="1" lang="en-US" altLang="ja-JP" sz="1800" dirty="0">
                <a:latin typeface="メイリオ" panose="020B0604030504040204" pitchFamily="50" charset="-128"/>
                <a:ea typeface="メイリオ" panose="020B0604030504040204" pitchFamily="50" charset="-128"/>
              </a:rPr>
              <a:t>2.7.3.2 </a:t>
            </a:r>
            <a:r>
              <a:rPr kumimoji="1" lang="ja-JP" altLang="en-US" sz="1800" dirty="0">
                <a:latin typeface="メイリオ" panose="020B0604030504040204" pitchFamily="50" charset="-128"/>
                <a:ea typeface="メイリオ" panose="020B0604030504040204" pitchFamily="50" charset="-128"/>
              </a:rPr>
              <a:t>製品情報登録　データファイルエクスポート</a:t>
            </a:r>
          </a:p>
        </p:txBody>
      </p:sp>
      <p:sp>
        <p:nvSpPr>
          <p:cNvPr id="2" name="スライド番号プレースホルダー 1">
            <a:extLst>
              <a:ext uri="{FF2B5EF4-FFF2-40B4-BE49-F238E27FC236}">
                <a16:creationId xmlns:a16="http://schemas.microsoft.com/office/drawing/2014/main" id="{0634D8E0-3AED-4B89-A22E-F1B330B2F7C3}"/>
              </a:ext>
            </a:extLst>
          </p:cNvPr>
          <p:cNvSpPr>
            <a:spLocks noGrp="1"/>
          </p:cNvSpPr>
          <p:nvPr>
            <p:ph type="sldNum" sz="quarter" idx="12"/>
          </p:nvPr>
        </p:nvSpPr>
        <p:spPr/>
        <p:txBody>
          <a:bodyPr/>
          <a:lstStyle/>
          <a:p>
            <a:fld id="{AAEC5578-235D-485F-9B50-9803794400B3}" type="slidenum">
              <a:rPr lang="ja-JP" altLang="en-US" smtClean="0"/>
              <a:pPr/>
              <a:t>30</a:t>
            </a:fld>
            <a:endParaRPr lang="ja-JP" altLang="en-US" dirty="0"/>
          </a:p>
        </p:txBody>
      </p:sp>
      <p:grpSp>
        <p:nvGrpSpPr>
          <p:cNvPr id="32" name="グループ化 31">
            <a:extLst>
              <a:ext uri="{FF2B5EF4-FFF2-40B4-BE49-F238E27FC236}">
                <a16:creationId xmlns:a16="http://schemas.microsoft.com/office/drawing/2014/main" id="{80D23B31-6AD6-497F-B8B5-E4E5A5C09930}"/>
              </a:ext>
            </a:extLst>
          </p:cNvPr>
          <p:cNvGrpSpPr/>
          <p:nvPr/>
        </p:nvGrpSpPr>
        <p:grpSpPr>
          <a:xfrm>
            <a:off x="114300" y="2316240"/>
            <a:ext cx="2011680" cy="4468521"/>
            <a:chOff x="114300" y="2316240"/>
            <a:chExt cx="2011680" cy="4468521"/>
          </a:xfrm>
        </p:grpSpPr>
        <p:sp>
          <p:nvSpPr>
            <p:cNvPr id="33" name="角丸四角形 39">
              <a:extLst>
                <a:ext uri="{FF2B5EF4-FFF2-40B4-BE49-F238E27FC236}">
                  <a16:creationId xmlns:a16="http://schemas.microsoft.com/office/drawing/2014/main" id="{4182413B-EFC6-4877-9F35-706103A56769}"/>
                </a:ext>
              </a:extLst>
            </p:cNvPr>
            <p:cNvSpPr/>
            <p:nvPr/>
          </p:nvSpPr>
          <p:spPr>
            <a:xfrm>
              <a:off x="114300" y="2433450"/>
              <a:ext cx="2011680" cy="3264211"/>
            </a:xfrm>
            <a:prstGeom prst="roundRect">
              <a:avLst>
                <a:gd name="adj" fmla="val 8069"/>
              </a:avLst>
            </a:prstGeom>
            <a:noFill/>
            <a:ln w="9525">
              <a:solidFill>
                <a:srgbClr val="C00000"/>
              </a:solidFill>
              <a:prstDash val="sysDash"/>
            </a:ln>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34" name="下矢印 40">
              <a:extLst>
                <a:ext uri="{FF2B5EF4-FFF2-40B4-BE49-F238E27FC236}">
                  <a16:creationId xmlns:a16="http://schemas.microsoft.com/office/drawing/2014/main" id="{645A6397-BD4A-4817-A925-2E01936E7F1C}"/>
                </a:ext>
              </a:extLst>
            </p:cNvPr>
            <p:cNvSpPr/>
            <p:nvPr/>
          </p:nvSpPr>
          <p:spPr>
            <a:xfrm>
              <a:off x="991888" y="5726236"/>
              <a:ext cx="252000" cy="216000"/>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35" name="下矢印 41">
              <a:extLst>
                <a:ext uri="{FF2B5EF4-FFF2-40B4-BE49-F238E27FC236}">
                  <a16:creationId xmlns:a16="http://schemas.microsoft.com/office/drawing/2014/main" id="{99E53160-43CB-4D68-9B7B-2659A7F4D9AD}"/>
                </a:ext>
              </a:extLst>
            </p:cNvPr>
            <p:cNvSpPr/>
            <p:nvPr/>
          </p:nvSpPr>
          <p:spPr>
            <a:xfrm>
              <a:off x="991888" y="6262818"/>
              <a:ext cx="252000" cy="216000"/>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39" name="角丸四角形 42">
              <a:extLst>
                <a:ext uri="{FF2B5EF4-FFF2-40B4-BE49-F238E27FC236}">
                  <a16:creationId xmlns:a16="http://schemas.microsoft.com/office/drawing/2014/main" id="{2303182E-567A-489E-B88B-7A753D3E6123}"/>
                </a:ext>
              </a:extLst>
            </p:cNvPr>
            <p:cNvSpPr/>
            <p:nvPr/>
          </p:nvSpPr>
          <p:spPr>
            <a:xfrm>
              <a:off x="667888" y="6518361"/>
              <a:ext cx="900000" cy="266400"/>
            </a:xfrm>
            <a:prstGeom prst="roundRect">
              <a:avLst/>
            </a:prstGeom>
            <a:ln>
              <a:solidFill>
                <a:srgbClr val="00B050"/>
              </a:solidFill>
            </a:ln>
          </p:spPr>
          <p:style>
            <a:lnRef idx="2">
              <a:schemeClr val="accent1"/>
            </a:lnRef>
            <a:fillRef idx="1">
              <a:schemeClr val="lt1"/>
            </a:fillRef>
            <a:effectRef idx="0">
              <a:schemeClr val="accent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承認・公開</a:t>
              </a:r>
            </a:p>
          </p:txBody>
        </p:sp>
        <p:sp>
          <p:nvSpPr>
            <p:cNvPr id="40" name="角丸四角形 43">
              <a:extLst>
                <a:ext uri="{FF2B5EF4-FFF2-40B4-BE49-F238E27FC236}">
                  <a16:creationId xmlns:a16="http://schemas.microsoft.com/office/drawing/2014/main" id="{5CF6BDDF-157C-4819-9FAC-4417EA444066}"/>
                </a:ext>
              </a:extLst>
            </p:cNvPr>
            <p:cNvSpPr/>
            <p:nvPr/>
          </p:nvSpPr>
          <p:spPr>
            <a:xfrm>
              <a:off x="675190" y="5977132"/>
              <a:ext cx="900000" cy="266400"/>
            </a:xfrm>
            <a:prstGeom prst="roundRect">
              <a:avLst/>
            </a:prstGeom>
            <a:ln/>
          </p:spPr>
          <p:style>
            <a:lnRef idx="2">
              <a:schemeClr val="accent1"/>
            </a:lnRef>
            <a:fillRef idx="1">
              <a:schemeClr val="lt1"/>
            </a:fillRef>
            <a:effectRef idx="0">
              <a:schemeClr val="accent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申請</a:t>
              </a:r>
            </a:p>
          </p:txBody>
        </p:sp>
        <p:sp>
          <p:nvSpPr>
            <p:cNvPr id="48" name="下矢印 51">
              <a:extLst>
                <a:ext uri="{FF2B5EF4-FFF2-40B4-BE49-F238E27FC236}">
                  <a16:creationId xmlns:a16="http://schemas.microsoft.com/office/drawing/2014/main" id="{D285451C-3936-4101-9A97-E807DDBB059D}"/>
                </a:ext>
              </a:extLst>
            </p:cNvPr>
            <p:cNvSpPr/>
            <p:nvPr/>
          </p:nvSpPr>
          <p:spPr>
            <a:xfrm>
              <a:off x="990013" y="4099746"/>
              <a:ext cx="252000" cy="176705"/>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49" name="正方形/長方形 48">
              <a:extLst>
                <a:ext uri="{FF2B5EF4-FFF2-40B4-BE49-F238E27FC236}">
                  <a16:creationId xmlns:a16="http://schemas.microsoft.com/office/drawing/2014/main" id="{E2BF908A-7AD5-4488-BADD-855352425D83}"/>
                </a:ext>
              </a:extLst>
            </p:cNvPr>
            <p:cNvSpPr/>
            <p:nvPr/>
          </p:nvSpPr>
          <p:spPr>
            <a:xfrm>
              <a:off x="216013" y="4300603"/>
              <a:ext cx="1800000" cy="396000"/>
            </a:xfrm>
            <a:prstGeom prst="rect">
              <a:avLst/>
            </a:prstGeom>
            <a:ln/>
          </p:spPr>
          <p:style>
            <a:lnRef idx="1">
              <a:schemeClr val="accent6"/>
            </a:lnRef>
            <a:fillRef idx="2">
              <a:schemeClr val="accent6"/>
            </a:fillRef>
            <a:effectRef idx="1">
              <a:schemeClr val="accent6"/>
            </a:effectRef>
            <a:fontRef idx="minor">
              <a:schemeClr val="dk1"/>
            </a:fontRef>
          </p:style>
          <p:txBody>
            <a:bodyPr lIns="0" rIns="0" rtlCol="0" anchor="ctr"/>
            <a:lstStyle/>
            <a:p>
              <a:pPr indent="-266700" algn="ctr"/>
              <a:endParaRPr lang="en-US" altLang="ja-JP" sz="1000" dirty="0">
                <a:solidFill>
                  <a:prstClr val="black"/>
                </a:solidFill>
                <a:latin typeface="メイリオ" panose="020B0604030504040204" pitchFamily="50" charset="-128"/>
                <a:ea typeface="メイリオ" panose="020B0604030504040204" pitchFamily="50" charset="-128"/>
              </a:endParaRPr>
            </a:p>
            <a:p>
              <a:pPr indent="-266700" algn="ctr"/>
              <a:r>
                <a:rPr lang="ja-JP" altLang="en-US" sz="1000" dirty="0">
                  <a:solidFill>
                    <a:prstClr val="black"/>
                  </a:solidFill>
                  <a:latin typeface="メイリオ" panose="020B0604030504040204" pitchFamily="50" charset="-128"/>
                  <a:ea typeface="メイリオ" panose="020B0604030504040204" pitchFamily="50" charset="-128"/>
                </a:rPr>
                <a:t>製品表示情報一覧で検索／</a:t>
              </a:r>
              <a:br>
                <a:rPr lang="en-US" altLang="ja-JP" sz="1000" dirty="0">
                  <a:solidFill>
                    <a:prstClr val="black"/>
                  </a:solidFill>
                  <a:latin typeface="メイリオ" panose="020B0604030504040204" pitchFamily="50" charset="-128"/>
                  <a:ea typeface="メイリオ" panose="020B0604030504040204" pitchFamily="50" charset="-128"/>
                </a:rPr>
              </a:br>
              <a:r>
                <a:rPr lang="ja-JP" altLang="en-US" sz="1000" dirty="0">
                  <a:solidFill>
                    <a:prstClr val="black"/>
                  </a:solidFill>
                  <a:latin typeface="メイリオ" panose="020B0604030504040204" pitchFamily="50" charset="-128"/>
                  <a:ea typeface="メイリオ" panose="020B0604030504040204" pitchFamily="50" charset="-128"/>
                </a:rPr>
                <a:t>データファイルエクスポート</a:t>
              </a:r>
            </a:p>
            <a:p>
              <a:pPr indent="-266700" algn="ctr"/>
              <a:endParaRPr lang="ja-JP" altLang="en-US" sz="1000" dirty="0">
                <a:solidFill>
                  <a:prstClr val="black"/>
                </a:solidFill>
                <a:latin typeface="メイリオ" panose="020B0604030504040204" pitchFamily="50" charset="-128"/>
                <a:ea typeface="メイリオ" panose="020B0604030504040204" pitchFamily="50" charset="-128"/>
              </a:endParaRPr>
            </a:p>
          </p:txBody>
        </p:sp>
        <p:sp>
          <p:nvSpPr>
            <p:cNvPr id="50" name="正方形/長方形 49">
              <a:extLst>
                <a:ext uri="{FF2B5EF4-FFF2-40B4-BE49-F238E27FC236}">
                  <a16:creationId xmlns:a16="http://schemas.microsoft.com/office/drawing/2014/main" id="{3050BECC-6027-4D1D-8BCE-748121FD6CFE}"/>
                </a:ext>
              </a:extLst>
            </p:cNvPr>
            <p:cNvSpPr/>
            <p:nvPr/>
          </p:nvSpPr>
          <p:spPr>
            <a:xfrm>
              <a:off x="216013" y="4921612"/>
              <a:ext cx="1800000" cy="252000"/>
            </a:xfrm>
            <a:prstGeom prst="rect">
              <a:avLst/>
            </a:prstGeom>
            <a:ln/>
          </p:spPr>
          <p:style>
            <a:lnRef idx="1">
              <a:schemeClr val="accent3"/>
            </a:lnRef>
            <a:fillRef idx="2">
              <a:schemeClr val="accent3"/>
            </a:fillRef>
            <a:effectRef idx="1">
              <a:schemeClr val="accent3"/>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データファイル</a:t>
              </a:r>
              <a:r>
                <a:rPr kumimoji="1" lang="en-US" altLang="ja-JP"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Excel</a:t>
              </a:r>
              <a:r>
                <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編集</a:t>
              </a:r>
            </a:p>
          </p:txBody>
        </p:sp>
        <p:sp>
          <p:nvSpPr>
            <p:cNvPr id="51" name="下矢印 54">
              <a:extLst>
                <a:ext uri="{FF2B5EF4-FFF2-40B4-BE49-F238E27FC236}">
                  <a16:creationId xmlns:a16="http://schemas.microsoft.com/office/drawing/2014/main" id="{CAF07E1F-7992-4665-B432-2DAF23C33BFE}"/>
                </a:ext>
              </a:extLst>
            </p:cNvPr>
            <p:cNvSpPr/>
            <p:nvPr/>
          </p:nvSpPr>
          <p:spPr>
            <a:xfrm>
              <a:off x="990013" y="4720755"/>
              <a:ext cx="252000" cy="176705"/>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52" name="正方形/長方形 51">
              <a:extLst>
                <a:ext uri="{FF2B5EF4-FFF2-40B4-BE49-F238E27FC236}">
                  <a16:creationId xmlns:a16="http://schemas.microsoft.com/office/drawing/2014/main" id="{3357CF7B-EB95-43AD-82A8-124E17563E7B}"/>
                </a:ext>
              </a:extLst>
            </p:cNvPr>
            <p:cNvSpPr/>
            <p:nvPr/>
          </p:nvSpPr>
          <p:spPr>
            <a:xfrm>
              <a:off x="216013" y="2581576"/>
              <a:ext cx="1800000" cy="252000"/>
            </a:xfrm>
            <a:prstGeom prst="rect">
              <a:avLst/>
            </a:prstGeom>
            <a:ln/>
          </p:spPr>
          <p:style>
            <a:lnRef idx="1">
              <a:schemeClr val="accent3"/>
            </a:lnRef>
            <a:fillRef idx="2">
              <a:schemeClr val="accent3"/>
            </a:fillRef>
            <a:effectRef idx="1">
              <a:schemeClr val="accent3"/>
            </a:effectRef>
            <a:fontRef idx="minor">
              <a:schemeClr val="dk1"/>
            </a:fontRef>
          </p:style>
          <p:txBody>
            <a:bodyPr lIns="0" rIns="0" rtlCol="0" anchor="ctr"/>
            <a:lstStyle/>
            <a:p>
              <a:pPr indent="-266700" algn="ctr"/>
              <a:r>
                <a:rPr lang="ja-JP" altLang="en-US" sz="1000" dirty="0">
                  <a:solidFill>
                    <a:prstClr val="black"/>
                  </a:solidFill>
                  <a:latin typeface="メイリオ" panose="020B0604030504040204" pitchFamily="50" charset="-128"/>
                  <a:ea typeface="メイリオ" panose="020B0604030504040204" pitchFamily="50" charset="-128"/>
                </a:rPr>
                <a:t>メニュー選択</a:t>
              </a:r>
            </a:p>
          </p:txBody>
        </p:sp>
        <p:sp>
          <p:nvSpPr>
            <p:cNvPr id="53" name="正方形/長方形 52">
              <a:extLst>
                <a:ext uri="{FF2B5EF4-FFF2-40B4-BE49-F238E27FC236}">
                  <a16:creationId xmlns:a16="http://schemas.microsoft.com/office/drawing/2014/main" id="{5C4D844A-A8E5-4AB4-978B-3110ABAFCE6E}"/>
                </a:ext>
              </a:extLst>
            </p:cNvPr>
            <p:cNvSpPr/>
            <p:nvPr/>
          </p:nvSpPr>
          <p:spPr>
            <a:xfrm>
              <a:off x="216013" y="3058585"/>
              <a:ext cx="1800000" cy="396000"/>
            </a:xfrm>
            <a:prstGeom prst="rect">
              <a:avLst/>
            </a:prstGeom>
            <a:ln/>
          </p:spPr>
          <p:style>
            <a:lnRef idx="1">
              <a:schemeClr val="accent3"/>
            </a:lnRef>
            <a:fillRef idx="2">
              <a:schemeClr val="accent3"/>
            </a:fillRef>
            <a:effectRef idx="1">
              <a:schemeClr val="accent3"/>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en-US" altLang="ja-JP"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lvl="0" indent="-266700" algn="ctr">
                <a:defRPr/>
              </a:pPr>
              <a:r>
                <a:rPr lang="ja-JP" altLang="en-US" sz="1000" dirty="0">
                  <a:solidFill>
                    <a:prstClr val="black"/>
                  </a:solidFill>
                  <a:latin typeface="メイリオ" panose="020B0604030504040204" pitchFamily="50" charset="-128"/>
                  <a:ea typeface="メイリオ" panose="020B0604030504040204" pitchFamily="50" charset="-128"/>
                </a:rPr>
                <a:t>製品表示情報一覧で検索／</a:t>
              </a:r>
              <a:br>
                <a:rPr lang="en-US" altLang="ja-JP" sz="1000" dirty="0">
                  <a:solidFill>
                    <a:prstClr val="black"/>
                  </a:solidFill>
                  <a:latin typeface="メイリオ" panose="020B0604030504040204" pitchFamily="50" charset="-128"/>
                  <a:ea typeface="メイリオ" panose="020B0604030504040204" pitchFamily="50" charset="-128"/>
                </a:rPr>
              </a:br>
              <a:r>
                <a:rPr lang="en-US" altLang="ja-JP" sz="1000" dirty="0">
                  <a:solidFill>
                    <a:prstClr val="black"/>
                  </a:solidFill>
                  <a:latin typeface="メイリオ" panose="020B0604030504040204" pitchFamily="50" charset="-128"/>
                  <a:ea typeface="メイリオ" panose="020B0604030504040204" pitchFamily="50" charset="-128"/>
                </a:rPr>
                <a:t>PIM</a:t>
              </a:r>
              <a:r>
                <a:rPr lang="ja-JP" altLang="en-US" sz="1000" dirty="0">
                  <a:solidFill>
                    <a:prstClr val="black"/>
                  </a:solidFill>
                  <a:latin typeface="メイリオ" panose="020B0604030504040204" pitchFamily="50" charset="-128"/>
                  <a:ea typeface="メイリオ" panose="020B0604030504040204" pitchFamily="50" charset="-128"/>
                </a:rPr>
                <a:t>製品情報取得を選択</a:t>
              </a:r>
            </a:p>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54" name="正方形/長方形 53">
              <a:extLst>
                <a:ext uri="{FF2B5EF4-FFF2-40B4-BE49-F238E27FC236}">
                  <a16:creationId xmlns:a16="http://schemas.microsoft.com/office/drawing/2014/main" id="{77F8563C-B88A-4945-A997-6A787663A001}"/>
                </a:ext>
              </a:extLst>
            </p:cNvPr>
            <p:cNvSpPr/>
            <p:nvPr/>
          </p:nvSpPr>
          <p:spPr>
            <a:xfrm>
              <a:off x="216013" y="3679594"/>
              <a:ext cx="1800000" cy="396000"/>
            </a:xfrm>
            <a:prstGeom prst="rect">
              <a:avLst/>
            </a:prstGeom>
            <a:ln/>
          </p:spPr>
          <p:style>
            <a:lnRef idx="1">
              <a:schemeClr val="accent3"/>
            </a:lnRef>
            <a:fillRef idx="2">
              <a:schemeClr val="accent3"/>
            </a:fillRef>
            <a:effectRef idx="1">
              <a:schemeClr val="accent3"/>
            </a:effectRef>
            <a:fontRef idx="minor">
              <a:schemeClr val="dk1"/>
            </a:fontRef>
          </p:style>
          <p:txBody>
            <a:bodyPr lIns="0" rIns="0" rtlCol="0" anchor="ctr"/>
            <a:lstStyle/>
            <a:p>
              <a:pPr indent="-266700" algn="ctr"/>
              <a:r>
                <a:rPr lang="en-US" altLang="ja-JP" sz="1000" dirty="0">
                  <a:solidFill>
                    <a:prstClr val="black"/>
                  </a:solidFill>
                  <a:latin typeface="メイリオ" panose="020B0604030504040204" pitchFamily="50" charset="-128"/>
                  <a:ea typeface="メイリオ" panose="020B0604030504040204" pitchFamily="50" charset="-128"/>
                </a:rPr>
                <a:t>PIM</a:t>
              </a:r>
              <a:r>
                <a:rPr lang="ja-JP" altLang="en-US" sz="1000" dirty="0">
                  <a:solidFill>
                    <a:prstClr val="black"/>
                  </a:solidFill>
                  <a:latin typeface="メイリオ" panose="020B0604030504040204" pitchFamily="50" charset="-128"/>
                  <a:ea typeface="メイリオ" panose="020B0604030504040204" pitchFamily="50" charset="-128"/>
                </a:rPr>
                <a:t>製品情報取得で</a:t>
              </a:r>
              <a:br>
                <a:rPr lang="en-US" altLang="ja-JP" sz="1000" dirty="0">
                  <a:solidFill>
                    <a:prstClr val="black"/>
                  </a:solidFill>
                  <a:latin typeface="メイリオ" panose="020B0604030504040204" pitchFamily="50" charset="-128"/>
                  <a:ea typeface="メイリオ" panose="020B0604030504040204" pitchFamily="50" charset="-128"/>
                </a:rPr>
              </a:br>
              <a:r>
                <a:rPr lang="ja-JP" altLang="en-US" sz="1000" dirty="0">
                  <a:solidFill>
                    <a:prstClr val="black"/>
                  </a:solidFill>
                  <a:latin typeface="メイリオ" panose="020B0604030504040204" pitchFamily="50" charset="-128"/>
                  <a:ea typeface="メイリオ" panose="020B0604030504040204" pitchFamily="50" charset="-128"/>
                </a:rPr>
                <a:t>新製品情報を追加登録</a:t>
              </a:r>
            </a:p>
          </p:txBody>
        </p:sp>
        <p:sp>
          <p:nvSpPr>
            <p:cNvPr id="55" name="下矢印 58">
              <a:extLst>
                <a:ext uri="{FF2B5EF4-FFF2-40B4-BE49-F238E27FC236}">
                  <a16:creationId xmlns:a16="http://schemas.microsoft.com/office/drawing/2014/main" id="{42BEDA53-5AA6-4330-8C8E-F41247B6AEFD}"/>
                </a:ext>
              </a:extLst>
            </p:cNvPr>
            <p:cNvSpPr/>
            <p:nvPr/>
          </p:nvSpPr>
          <p:spPr>
            <a:xfrm>
              <a:off x="990013" y="2857728"/>
              <a:ext cx="252000" cy="176705"/>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56" name="下矢印 59">
              <a:extLst>
                <a:ext uri="{FF2B5EF4-FFF2-40B4-BE49-F238E27FC236}">
                  <a16:creationId xmlns:a16="http://schemas.microsoft.com/office/drawing/2014/main" id="{9DF6324F-F032-44AC-9021-A87630FB712C}"/>
                </a:ext>
              </a:extLst>
            </p:cNvPr>
            <p:cNvSpPr/>
            <p:nvPr/>
          </p:nvSpPr>
          <p:spPr>
            <a:xfrm>
              <a:off x="990013" y="3478737"/>
              <a:ext cx="252000" cy="176705"/>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57" name="角丸四角形 60">
              <a:extLst>
                <a:ext uri="{FF2B5EF4-FFF2-40B4-BE49-F238E27FC236}">
                  <a16:creationId xmlns:a16="http://schemas.microsoft.com/office/drawing/2014/main" id="{390C919D-3A1F-4C40-BFC9-581C160EFB0A}"/>
                </a:ext>
              </a:extLst>
            </p:cNvPr>
            <p:cNvSpPr/>
            <p:nvPr/>
          </p:nvSpPr>
          <p:spPr>
            <a:xfrm>
              <a:off x="603012" y="2316240"/>
              <a:ext cx="1026001" cy="216000"/>
            </a:xfrm>
            <a:prstGeom prst="roundRect">
              <a:avLst/>
            </a:prstGeom>
            <a:ln/>
          </p:spPr>
          <p:style>
            <a:lnRef idx="2">
              <a:schemeClr val="accent2"/>
            </a:lnRef>
            <a:fillRef idx="1">
              <a:schemeClr val="lt1"/>
            </a:fillRef>
            <a:effectRef idx="0">
              <a:schemeClr val="accent2"/>
            </a:effectRef>
            <a:fontRef idx="minor">
              <a:schemeClr val="dk1"/>
            </a:fontRef>
          </p:style>
          <p:txBody>
            <a:bodyPr lIns="0" rIns="0" rtlCol="0" anchor="t"/>
            <a:lstStyle/>
            <a:p>
              <a:pPr marL="0" marR="0" lvl="0" indent="-266700" algn="ctr" defTabSz="914400" rtl="0" eaLnBrk="1" fontAlgn="auto" latinLnBrk="0" hangingPunct="1">
                <a:lnSpc>
                  <a:spcPct val="100000"/>
                </a:lnSpc>
                <a:spcBef>
                  <a:spcPts val="0"/>
                </a:spcBef>
                <a:spcAft>
                  <a:spcPts val="0"/>
                </a:spcAft>
                <a:buClrTx/>
                <a:buSzTx/>
                <a:buFontTx/>
                <a:buNone/>
                <a:tabLst/>
                <a:defRPr/>
              </a:pPr>
              <a:r>
                <a:rPr lang="ja-JP" altLang="en-US" sz="1000" dirty="0">
                  <a:solidFill>
                    <a:prstClr val="black"/>
                  </a:solidFill>
                  <a:latin typeface="メイリオ" panose="020B0604030504040204" pitchFamily="50" charset="-128"/>
                  <a:ea typeface="メイリオ" panose="020B0604030504040204" pitchFamily="50" charset="-128"/>
                </a:rPr>
                <a:t>製品</a:t>
              </a:r>
              <a:r>
                <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情報</a:t>
              </a:r>
              <a:r>
                <a:rPr lang="ja-JP" altLang="en-US" sz="1000" dirty="0">
                  <a:solidFill>
                    <a:prstClr val="black"/>
                  </a:solidFill>
                  <a:latin typeface="メイリオ" panose="020B0604030504040204" pitchFamily="50" charset="-128"/>
                  <a:ea typeface="メイリオ" panose="020B0604030504040204" pitchFamily="50" charset="-128"/>
                </a:rPr>
                <a:t>登録</a:t>
              </a: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58" name="正方形/長方形 57">
              <a:extLst>
                <a:ext uri="{FF2B5EF4-FFF2-40B4-BE49-F238E27FC236}">
                  <a16:creationId xmlns:a16="http://schemas.microsoft.com/office/drawing/2014/main" id="{32D93CEC-1DC0-4628-8D73-5CBE4B8B6609}"/>
                </a:ext>
              </a:extLst>
            </p:cNvPr>
            <p:cNvSpPr/>
            <p:nvPr/>
          </p:nvSpPr>
          <p:spPr>
            <a:xfrm>
              <a:off x="213756" y="5398622"/>
              <a:ext cx="1800000" cy="252000"/>
            </a:xfrm>
            <a:prstGeom prst="rect">
              <a:avLst/>
            </a:prstGeom>
            <a:ln/>
          </p:spPr>
          <p:style>
            <a:lnRef idx="1">
              <a:schemeClr val="accent3"/>
            </a:lnRef>
            <a:fillRef idx="2">
              <a:schemeClr val="accent3"/>
            </a:fillRef>
            <a:effectRef idx="1">
              <a:schemeClr val="accent3"/>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データファイル</a:t>
              </a:r>
              <a:r>
                <a:rPr lang="ja-JP" altLang="en-US" sz="1000" dirty="0">
                  <a:solidFill>
                    <a:prstClr val="black"/>
                  </a:solidFill>
                  <a:latin typeface="メイリオ" panose="020B0604030504040204" pitchFamily="50" charset="-128"/>
                  <a:ea typeface="メイリオ" panose="020B0604030504040204" pitchFamily="50" charset="-128"/>
                </a:rPr>
                <a:t>インポート</a:t>
              </a: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59" name="下矢印 54">
              <a:extLst>
                <a:ext uri="{FF2B5EF4-FFF2-40B4-BE49-F238E27FC236}">
                  <a16:creationId xmlns:a16="http://schemas.microsoft.com/office/drawing/2014/main" id="{35CB9582-5172-4CDA-BABE-C03338137874}"/>
                </a:ext>
              </a:extLst>
            </p:cNvPr>
            <p:cNvSpPr/>
            <p:nvPr/>
          </p:nvSpPr>
          <p:spPr>
            <a:xfrm>
              <a:off x="994140" y="5197764"/>
              <a:ext cx="252000" cy="176705"/>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grpSp>
      <p:pic>
        <p:nvPicPr>
          <p:cNvPr id="4" name="図 3">
            <a:extLst>
              <a:ext uri="{FF2B5EF4-FFF2-40B4-BE49-F238E27FC236}">
                <a16:creationId xmlns:a16="http://schemas.microsoft.com/office/drawing/2014/main" id="{8F48F778-804C-9902-0595-44807100AEA8}"/>
              </a:ext>
            </a:extLst>
          </p:cNvPr>
          <p:cNvPicPr>
            <a:picLocks noChangeAspect="1"/>
          </p:cNvPicPr>
          <p:nvPr/>
        </p:nvPicPr>
        <p:blipFill>
          <a:blip r:embed="rId3"/>
          <a:stretch>
            <a:fillRect/>
          </a:stretch>
        </p:blipFill>
        <p:spPr>
          <a:xfrm>
            <a:off x="4961530" y="3784895"/>
            <a:ext cx="597975" cy="139405"/>
          </a:xfrm>
          <a:prstGeom prst="rect">
            <a:avLst/>
          </a:prstGeom>
        </p:spPr>
      </p:pic>
      <p:sp>
        <p:nvSpPr>
          <p:cNvPr id="5" name="テキスト ボックス 447">
            <a:extLst>
              <a:ext uri="{FF2B5EF4-FFF2-40B4-BE49-F238E27FC236}">
                <a16:creationId xmlns:a16="http://schemas.microsoft.com/office/drawing/2014/main" id="{538CFC5E-C9E0-711B-7115-5A1BB2B4AA37}"/>
              </a:ext>
            </a:extLst>
          </p:cNvPr>
          <p:cNvSpPr txBox="1"/>
          <p:nvPr/>
        </p:nvSpPr>
        <p:spPr>
          <a:xfrm>
            <a:off x="2891726" y="3384279"/>
            <a:ext cx="1209675" cy="173990"/>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p>
            <a:pPr marR="66675"/>
            <a:r>
              <a:rPr lang="ja-JP" sz="500" kern="100" dirty="0">
                <a:effectLst/>
                <a:ea typeface="ＭＳ 明朝" panose="02020609040205080304" pitchFamily="17" charset="-128"/>
                <a:cs typeface="Arial" panose="020B0604020202020204" pitchFamily="34" charset="0"/>
              </a:rPr>
              <a:t>検索結果：</a:t>
            </a:r>
            <a:r>
              <a:rPr lang="en-US" sz="500" kern="100" dirty="0">
                <a:effectLst/>
                <a:ea typeface="ＭＳ 明朝" panose="02020609040205080304" pitchFamily="17" charset="-128"/>
                <a:cs typeface="Arial" panose="020B0604020202020204" pitchFamily="34" charset="0"/>
              </a:rPr>
              <a:t>10</a:t>
            </a:r>
            <a:r>
              <a:rPr lang="ja-JP" sz="500" kern="100" dirty="0">
                <a:effectLst/>
                <a:ea typeface="ＭＳ 明朝" panose="02020609040205080304" pitchFamily="17" charset="-128"/>
                <a:cs typeface="Arial" panose="020B0604020202020204" pitchFamily="34" charset="0"/>
              </a:rPr>
              <a:t>件中</a:t>
            </a:r>
            <a:r>
              <a:rPr lang="ja-JP" sz="500" kern="100" dirty="0">
                <a:effectLst/>
                <a:latin typeface="Meiryo UI" panose="020B0604030504040204" pitchFamily="50" charset="-128"/>
                <a:ea typeface="Century" panose="02040604050505020304" pitchFamily="18" charset="0"/>
                <a:cs typeface="Arial" panose="020B0604020202020204" pitchFamily="34" charset="0"/>
              </a:rPr>
              <a:t> </a:t>
            </a:r>
            <a:r>
              <a:rPr lang="en-US" sz="500" kern="100" dirty="0">
                <a:effectLst/>
                <a:ea typeface="ＭＳ 明朝" panose="02020609040205080304" pitchFamily="17" charset="-128"/>
                <a:cs typeface="Arial" panose="020B0604020202020204" pitchFamily="34" charset="0"/>
              </a:rPr>
              <a:t>1-10</a:t>
            </a:r>
            <a:r>
              <a:rPr lang="ja-JP" sz="500" kern="100" dirty="0">
                <a:effectLst/>
                <a:ea typeface="ＭＳ 明朝" panose="02020609040205080304" pitchFamily="17" charset="-128"/>
                <a:cs typeface="Arial" panose="020B0604020202020204" pitchFamily="34" charset="0"/>
              </a:rPr>
              <a:t>件を表示</a:t>
            </a:r>
            <a:endParaRPr lang="ja-JP" sz="1050" kern="100" dirty="0">
              <a:effectLst/>
              <a:latin typeface="Meiryo UI" panose="020B0604030504040204" pitchFamily="50" charset="-128"/>
              <a:ea typeface="Meiryo UI" panose="020B0604030504040204" pitchFamily="50" charset="-128"/>
              <a:cs typeface="Meiryo UI" panose="020B0604030504040204" pitchFamily="50" charset="-128"/>
            </a:endParaRPr>
          </a:p>
        </p:txBody>
      </p:sp>
      <p:sp>
        <p:nvSpPr>
          <p:cNvPr id="7" name="テキスト ボックス 448">
            <a:extLst>
              <a:ext uri="{FF2B5EF4-FFF2-40B4-BE49-F238E27FC236}">
                <a16:creationId xmlns:a16="http://schemas.microsoft.com/office/drawing/2014/main" id="{9CE25C54-E964-3D9B-0E1B-1E320D8EB169}"/>
              </a:ext>
            </a:extLst>
          </p:cNvPr>
          <p:cNvSpPr txBox="1"/>
          <p:nvPr/>
        </p:nvSpPr>
        <p:spPr>
          <a:xfrm>
            <a:off x="4042981" y="3389359"/>
            <a:ext cx="554990" cy="173990"/>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p>
            <a:pPr marR="66675"/>
            <a:r>
              <a:rPr lang="en-US" sz="500" kern="100" dirty="0">
                <a:effectLst/>
                <a:ea typeface="ＭＳ 明朝" panose="02020609040205080304" pitchFamily="17" charset="-128"/>
                <a:cs typeface="Arial" panose="020B0604020202020204" pitchFamily="34" charset="0"/>
              </a:rPr>
              <a:t>0</a:t>
            </a:r>
            <a:r>
              <a:rPr lang="ja-JP" sz="500" kern="100" dirty="0">
                <a:effectLst/>
                <a:ea typeface="ＭＳ 明朝" panose="02020609040205080304" pitchFamily="17" charset="-128"/>
                <a:cs typeface="Arial" panose="020B0604020202020204" pitchFamily="34" charset="0"/>
              </a:rPr>
              <a:t>件選択中</a:t>
            </a:r>
            <a:endParaRPr lang="ja-JP" sz="1050" kern="100" dirty="0">
              <a:effectLst/>
              <a:latin typeface="Meiryo UI" panose="020B0604030504040204" pitchFamily="50" charset="-128"/>
              <a:ea typeface="Meiryo UI" panose="020B0604030504040204" pitchFamily="50" charset="-128"/>
              <a:cs typeface="Meiryo UI" panose="020B0604030504040204" pitchFamily="50" charset="-128"/>
            </a:endParaRPr>
          </a:p>
        </p:txBody>
      </p:sp>
    </p:spTree>
    <p:extLst>
      <p:ext uri="{BB962C8B-B14F-4D97-AF65-F5344CB8AC3E}">
        <p14:creationId xmlns:p14="http://schemas.microsoft.com/office/powerpoint/2010/main" val="37724817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5"/>
          <p:cNvSpPr>
            <a:spLocks noGrp="1"/>
          </p:cNvSpPr>
          <p:nvPr>
            <p:ph idx="1"/>
          </p:nvPr>
        </p:nvSpPr>
        <p:spPr>
          <a:xfrm>
            <a:off x="438150" y="908720"/>
            <a:ext cx="8526338" cy="865688"/>
          </a:xfrm>
        </p:spPr>
        <p:txBody>
          <a:bodyPr>
            <a:noAutofit/>
          </a:bodyPr>
          <a:lstStyle/>
          <a:p>
            <a:pPr marL="0" lvl="0" indent="0">
              <a:buNone/>
            </a:pPr>
            <a:r>
              <a:rPr lang="en-US" altLang="ja-JP" sz="1200" dirty="0"/>
              <a:t>【</a:t>
            </a:r>
            <a:r>
              <a:rPr lang="ja-JP" altLang="ja-JP" sz="1200" dirty="0"/>
              <a:t>表示情報</a:t>
            </a:r>
            <a:r>
              <a:rPr lang="en-US" altLang="ja-JP" sz="1200" dirty="0"/>
              <a:t>(</a:t>
            </a:r>
            <a:r>
              <a:rPr lang="ja-JP" altLang="en-US" sz="1200" dirty="0"/>
              <a:t>詳細画面の内容</a:t>
            </a:r>
            <a:r>
              <a:rPr lang="en-US" altLang="ja-JP" sz="1200" dirty="0"/>
              <a:t>)</a:t>
            </a:r>
            <a:r>
              <a:rPr lang="ja-JP" altLang="ja-JP" sz="1200" dirty="0"/>
              <a:t>の編集をする場合</a:t>
            </a:r>
            <a:r>
              <a:rPr lang="en-US" altLang="ja-JP" sz="1200" dirty="0"/>
              <a:t>】</a:t>
            </a:r>
          </a:p>
          <a:p>
            <a:pPr lvl="0">
              <a:buFont typeface="Wingdings" panose="05000000000000000000" pitchFamily="2" charset="2"/>
              <a:buChar char="l"/>
            </a:pPr>
            <a:r>
              <a:rPr lang="ja-JP" altLang="en-US" sz="1200" dirty="0"/>
              <a:t>「製品詳細情報」データファイルをエクスポートします。</a:t>
            </a:r>
            <a:endParaRPr lang="en-US" altLang="ja-JP" sz="1200" dirty="0"/>
          </a:p>
          <a:p>
            <a:pPr marL="425053" lvl="1" indent="-228600">
              <a:buFont typeface="+mj-ea"/>
              <a:buAutoNum type="circleNumDbPlain"/>
            </a:pPr>
            <a:r>
              <a:rPr lang="ja-JP" altLang="en-US" sz="1200" dirty="0"/>
              <a:t>「製品表示情報一覧」画面で、表示情報を編集するための対象を選択します。</a:t>
            </a:r>
            <a:endParaRPr lang="en-US" altLang="ja-JP" sz="1200" dirty="0"/>
          </a:p>
          <a:p>
            <a:pPr marL="425053" lvl="1" indent="-228600">
              <a:buFont typeface="+mj-ea"/>
              <a:buAutoNum type="circleNumDbPlain"/>
            </a:pPr>
            <a:r>
              <a:rPr lang="ja-JP" altLang="en-US" sz="1200" dirty="0"/>
              <a:t>「選択した製品詳細情報をエクスポート」ボタンをクリックして</a:t>
            </a:r>
            <a:br>
              <a:rPr lang="en-US" altLang="ja-JP" sz="1200" dirty="0"/>
            </a:br>
            <a:r>
              <a:rPr lang="ja-JP" altLang="en-US" sz="1200" dirty="0"/>
              <a:t>「製品詳細情報」データファイルを取得します。</a:t>
            </a:r>
            <a:endParaRPr lang="ja-JP" altLang="ja-JP" sz="1200" dirty="0"/>
          </a:p>
        </p:txBody>
      </p:sp>
      <p:grpSp>
        <p:nvGrpSpPr>
          <p:cNvPr id="4" name="グループ化 3">
            <a:extLst>
              <a:ext uri="{FF2B5EF4-FFF2-40B4-BE49-F238E27FC236}">
                <a16:creationId xmlns:a16="http://schemas.microsoft.com/office/drawing/2014/main" id="{AD7B54F7-602B-4CAE-A95E-DAC5C2B316E2}"/>
              </a:ext>
            </a:extLst>
          </p:cNvPr>
          <p:cNvGrpSpPr/>
          <p:nvPr/>
        </p:nvGrpSpPr>
        <p:grpSpPr>
          <a:xfrm>
            <a:off x="2538123" y="2293546"/>
            <a:ext cx="6030697" cy="4421088"/>
            <a:chOff x="2609563" y="2022074"/>
            <a:chExt cx="6030697" cy="4421088"/>
          </a:xfrm>
        </p:grpSpPr>
        <p:pic>
          <p:nvPicPr>
            <p:cNvPr id="3" name="図 2">
              <a:extLst>
                <a:ext uri="{FF2B5EF4-FFF2-40B4-BE49-F238E27FC236}">
                  <a16:creationId xmlns:a16="http://schemas.microsoft.com/office/drawing/2014/main" id="{B5A53F22-442B-409C-99FF-A0AC35DD3AFF}"/>
                </a:ext>
              </a:extLst>
            </p:cNvPr>
            <p:cNvPicPr>
              <a:picLocks noChangeAspect="1"/>
            </p:cNvPicPr>
            <p:nvPr/>
          </p:nvPicPr>
          <p:blipFill>
            <a:blip r:embed="rId2"/>
            <a:stretch>
              <a:fillRect/>
            </a:stretch>
          </p:blipFill>
          <p:spPr>
            <a:xfrm>
              <a:off x="2705898" y="2040728"/>
              <a:ext cx="5934362" cy="4402434"/>
            </a:xfrm>
            <a:prstGeom prst="rect">
              <a:avLst/>
            </a:prstGeom>
            <a:ln>
              <a:solidFill>
                <a:schemeClr val="bg1">
                  <a:lumMod val="75000"/>
                </a:schemeClr>
              </a:solidFill>
            </a:ln>
          </p:spPr>
        </p:pic>
        <p:sp>
          <p:nvSpPr>
            <p:cNvPr id="11" name="角丸四角形 10"/>
            <p:cNvSpPr/>
            <p:nvPr/>
          </p:nvSpPr>
          <p:spPr>
            <a:xfrm>
              <a:off x="2718038" y="2624441"/>
              <a:ext cx="2003436" cy="305779"/>
            </a:xfrm>
            <a:prstGeom prst="roundRect">
              <a:avLst>
                <a:gd name="adj" fmla="val 6111"/>
              </a:avLst>
            </a:prstGeom>
            <a:noFill/>
            <a:ln w="28575">
              <a:solidFill>
                <a:srgbClr val="FF0000"/>
              </a:solidFill>
            </a:ln>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12" name="角丸四角形 11"/>
            <p:cNvSpPr/>
            <p:nvPr/>
          </p:nvSpPr>
          <p:spPr>
            <a:xfrm>
              <a:off x="2794554" y="3626921"/>
              <a:ext cx="720736" cy="448837"/>
            </a:xfrm>
            <a:prstGeom prst="roundRect">
              <a:avLst>
                <a:gd name="adj" fmla="val 6111"/>
              </a:avLst>
            </a:prstGeom>
            <a:noFill/>
            <a:ln w="28575">
              <a:solidFill>
                <a:srgbClr val="FF0000"/>
              </a:solidFill>
            </a:ln>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9" name="正方形/長方形 8"/>
            <p:cNvSpPr/>
            <p:nvPr/>
          </p:nvSpPr>
          <p:spPr>
            <a:xfrm>
              <a:off x="4028046" y="2022074"/>
              <a:ext cx="378252" cy="323850"/>
            </a:xfrm>
            <a:prstGeom prst="rect">
              <a:avLst/>
            </a:prstGeom>
            <a:noFill/>
            <a:ln w="9525">
              <a:noFill/>
            </a:ln>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lang="ja-JP" altLang="en-US" sz="1600" dirty="0">
                  <a:solidFill>
                    <a:srgbClr val="FF0000"/>
                  </a:solidFill>
                  <a:latin typeface="メイリオ" panose="020B0604030504040204" pitchFamily="50" charset="-128"/>
                  <a:ea typeface="メイリオ" panose="020B0604030504040204" pitchFamily="50" charset="-128"/>
                </a:rPr>
                <a:t>②</a:t>
              </a:r>
              <a:endParaRPr kumimoji="1" lang="ja-JP" altLang="en-US" sz="1600" b="0" i="0" u="none" strike="noStrike" kern="1200" cap="none" spc="0" normalizeH="0" baseline="0" noProof="0" dirty="0">
                <a:ln>
                  <a:noFill/>
                </a:ln>
                <a:solidFill>
                  <a:srgbClr val="FF0000"/>
                </a:solidFill>
                <a:effectLst/>
                <a:uLnTx/>
                <a:uFillTx/>
                <a:latin typeface="メイリオ" panose="020B0604030504040204" pitchFamily="50" charset="-128"/>
                <a:ea typeface="メイリオ" panose="020B0604030504040204" pitchFamily="50" charset="-128"/>
                <a:cs typeface="+mn-cs"/>
              </a:endParaRPr>
            </a:p>
          </p:txBody>
        </p:sp>
        <p:sp>
          <p:nvSpPr>
            <p:cNvPr id="10" name="正方形/長方形 9"/>
            <p:cNvSpPr/>
            <p:nvPr/>
          </p:nvSpPr>
          <p:spPr>
            <a:xfrm>
              <a:off x="2609563" y="3351326"/>
              <a:ext cx="378252" cy="323850"/>
            </a:xfrm>
            <a:prstGeom prst="rect">
              <a:avLst/>
            </a:prstGeom>
            <a:noFill/>
            <a:ln w="9525">
              <a:noFill/>
            </a:ln>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lang="ja-JP" altLang="en-US" sz="1600" dirty="0">
                  <a:solidFill>
                    <a:srgbClr val="FF0000"/>
                  </a:solidFill>
                  <a:latin typeface="メイリオ" panose="020B0604030504040204" pitchFamily="50" charset="-128"/>
                  <a:ea typeface="メイリオ" panose="020B0604030504040204" pitchFamily="50" charset="-128"/>
                </a:rPr>
                <a:t>①</a:t>
              </a:r>
              <a:endParaRPr kumimoji="1" lang="ja-JP" altLang="en-US" sz="1600" b="0" i="0" u="none" strike="noStrike" kern="1200" cap="none" spc="0" normalizeH="0" baseline="0" noProof="0" dirty="0">
                <a:ln>
                  <a:noFill/>
                </a:ln>
                <a:solidFill>
                  <a:srgbClr val="FF0000"/>
                </a:solidFill>
                <a:effectLst/>
                <a:uLnTx/>
                <a:uFillTx/>
                <a:latin typeface="メイリオ" panose="020B0604030504040204" pitchFamily="50" charset="-128"/>
                <a:ea typeface="メイリオ" panose="020B0604030504040204" pitchFamily="50" charset="-128"/>
                <a:cs typeface="+mn-cs"/>
              </a:endParaRPr>
            </a:p>
          </p:txBody>
        </p:sp>
        <p:cxnSp>
          <p:nvCxnSpPr>
            <p:cNvPr id="7" name="直線コネクタ 6"/>
            <p:cNvCxnSpPr>
              <a:stCxn id="11" idx="0"/>
              <a:endCxn id="9" idx="1"/>
            </p:cNvCxnSpPr>
            <p:nvPr/>
          </p:nvCxnSpPr>
          <p:spPr>
            <a:xfrm flipV="1">
              <a:off x="3719756" y="2183999"/>
              <a:ext cx="308290" cy="440442"/>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28" name="タイトル 1">
            <a:extLst>
              <a:ext uri="{FF2B5EF4-FFF2-40B4-BE49-F238E27FC236}">
                <a16:creationId xmlns:a16="http://schemas.microsoft.com/office/drawing/2014/main" id="{DA1F2357-1DF4-4E13-A8D9-AE9C103D6E4B}"/>
              </a:ext>
            </a:extLst>
          </p:cNvPr>
          <p:cNvSpPr txBox="1">
            <a:spLocks/>
          </p:cNvSpPr>
          <p:nvPr/>
        </p:nvSpPr>
        <p:spPr>
          <a:xfrm>
            <a:off x="1567888" y="274638"/>
            <a:ext cx="7475262" cy="490066"/>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kumimoji="1" sz="3200" b="1"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pPr algn="l"/>
            <a:r>
              <a:rPr kumimoji="1" lang="en-US" altLang="ja-JP" sz="1800" dirty="0">
                <a:latin typeface="メイリオ" panose="020B0604030504040204" pitchFamily="50" charset="-128"/>
                <a:ea typeface="メイリオ" panose="020B0604030504040204" pitchFamily="50" charset="-128"/>
              </a:rPr>
              <a:t>2.7.3.2 </a:t>
            </a:r>
            <a:r>
              <a:rPr kumimoji="1" lang="ja-JP" altLang="en-US" sz="1800" dirty="0">
                <a:latin typeface="メイリオ" panose="020B0604030504040204" pitchFamily="50" charset="-128"/>
                <a:ea typeface="メイリオ" panose="020B0604030504040204" pitchFamily="50" charset="-128"/>
              </a:rPr>
              <a:t>製品情報登録　データファイルエクスポート</a:t>
            </a:r>
          </a:p>
        </p:txBody>
      </p:sp>
      <p:sp>
        <p:nvSpPr>
          <p:cNvPr id="2" name="スライド番号プレースホルダー 1">
            <a:extLst>
              <a:ext uri="{FF2B5EF4-FFF2-40B4-BE49-F238E27FC236}">
                <a16:creationId xmlns:a16="http://schemas.microsoft.com/office/drawing/2014/main" id="{352B9E13-0DEC-4696-A7D7-8628CADA4692}"/>
              </a:ext>
            </a:extLst>
          </p:cNvPr>
          <p:cNvSpPr>
            <a:spLocks noGrp="1"/>
          </p:cNvSpPr>
          <p:nvPr>
            <p:ph type="sldNum" sz="quarter" idx="12"/>
          </p:nvPr>
        </p:nvSpPr>
        <p:spPr/>
        <p:txBody>
          <a:bodyPr/>
          <a:lstStyle/>
          <a:p>
            <a:fld id="{AAEC5578-235D-485F-9B50-9803794400B3}" type="slidenum">
              <a:rPr lang="ja-JP" altLang="en-US" smtClean="0"/>
              <a:pPr/>
              <a:t>31</a:t>
            </a:fld>
            <a:endParaRPr lang="ja-JP" altLang="en-US" dirty="0"/>
          </a:p>
        </p:txBody>
      </p:sp>
      <p:grpSp>
        <p:nvGrpSpPr>
          <p:cNvPr id="29" name="グループ化 28">
            <a:extLst>
              <a:ext uri="{FF2B5EF4-FFF2-40B4-BE49-F238E27FC236}">
                <a16:creationId xmlns:a16="http://schemas.microsoft.com/office/drawing/2014/main" id="{2F8D067E-E5B2-4CB9-BE99-39ED3775F9E3}"/>
              </a:ext>
            </a:extLst>
          </p:cNvPr>
          <p:cNvGrpSpPr/>
          <p:nvPr/>
        </p:nvGrpSpPr>
        <p:grpSpPr>
          <a:xfrm>
            <a:off x="114300" y="2316240"/>
            <a:ext cx="2011680" cy="4468521"/>
            <a:chOff x="114300" y="2316240"/>
            <a:chExt cx="2011680" cy="4468521"/>
          </a:xfrm>
        </p:grpSpPr>
        <p:sp>
          <p:nvSpPr>
            <p:cNvPr id="30" name="角丸四角形 39">
              <a:extLst>
                <a:ext uri="{FF2B5EF4-FFF2-40B4-BE49-F238E27FC236}">
                  <a16:creationId xmlns:a16="http://schemas.microsoft.com/office/drawing/2014/main" id="{1AE1DA0B-AE2B-417C-AF4F-013F4B679260}"/>
                </a:ext>
              </a:extLst>
            </p:cNvPr>
            <p:cNvSpPr/>
            <p:nvPr/>
          </p:nvSpPr>
          <p:spPr>
            <a:xfrm>
              <a:off x="114300" y="2433450"/>
              <a:ext cx="2011680" cy="3264211"/>
            </a:xfrm>
            <a:prstGeom prst="roundRect">
              <a:avLst>
                <a:gd name="adj" fmla="val 8069"/>
              </a:avLst>
            </a:prstGeom>
            <a:noFill/>
            <a:ln w="9525">
              <a:solidFill>
                <a:srgbClr val="C00000"/>
              </a:solidFill>
              <a:prstDash val="sysDash"/>
            </a:ln>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31" name="下矢印 40">
              <a:extLst>
                <a:ext uri="{FF2B5EF4-FFF2-40B4-BE49-F238E27FC236}">
                  <a16:creationId xmlns:a16="http://schemas.microsoft.com/office/drawing/2014/main" id="{4FB8550A-ED0F-430A-A3F6-8FC9AA7926C3}"/>
                </a:ext>
              </a:extLst>
            </p:cNvPr>
            <p:cNvSpPr/>
            <p:nvPr/>
          </p:nvSpPr>
          <p:spPr>
            <a:xfrm>
              <a:off x="991888" y="5726236"/>
              <a:ext cx="252000" cy="216000"/>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32" name="下矢印 41">
              <a:extLst>
                <a:ext uri="{FF2B5EF4-FFF2-40B4-BE49-F238E27FC236}">
                  <a16:creationId xmlns:a16="http://schemas.microsoft.com/office/drawing/2014/main" id="{56D001F8-E893-4E5F-9CBB-C53FEC63E9AB}"/>
                </a:ext>
              </a:extLst>
            </p:cNvPr>
            <p:cNvSpPr/>
            <p:nvPr/>
          </p:nvSpPr>
          <p:spPr>
            <a:xfrm>
              <a:off x="991888" y="6262818"/>
              <a:ext cx="252000" cy="216000"/>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33" name="角丸四角形 42">
              <a:extLst>
                <a:ext uri="{FF2B5EF4-FFF2-40B4-BE49-F238E27FC236}">
                  <a16:creationId xmlns:a16="http://schemas.microsoft.com/office/drawing/2014/main" id="{4D9B9B90-02CE-4765-9B66-13CB06D909E4}"/>
                </a:ext>
              </a:extLst>
            </p:cNvPr>
            <p:cNvSpPr/>
            <p:nvPr/>
          </p:nvSpPr>
          <p:spPr>
            <a:xfrm>
              <a:off x="667888" y="6518361"/>
              <a:ext cx="900000" cy="266400"/>
            </a:xfrm>
            <a:prstGeom prst="roundRect">
              <a:avLst/>
            </a:prstGeom>
            <a:ln>
              <a:solidFill>
                <a:srgbClr val="00B050"/>
              </a:solidFill>
            </a:ln>
          </p:spPr>
          <p:style>
            <a:lnRef idx="2">
              <a:schemeClr val="accent1"/>
            </a:lnRef>
            <a:fillRef idx="1">
              <a:schemeClr val="lt1"/>
            </a:fillRef>
            <a:effectRef idx="0">
              <a:schemeClr val="accent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承認・公開</a:t>
              </a:r>
            </a:p>
          </p:txBody>
        </p:sp>
        <p:sp>
          <p:nvSpPr>
            <p:cNvPr id="34" name="角丸四角形 43">
              <a:extLst>
                <a:ext uri="{FF2B5EF4-FFF2-40B4-BE49-F238E27FC236}">
                  <a16:creationId xmlns:a16="http://schemas.microsoft.com/office/drawing/2014/main" id="{2B0D442A-6690-426C-9405-CAF8294DD147}"/>
                </a:ext>
              </a:extLst>
            </p:cNvPr>
            <p:cNvSpPr/>
            <p:nvPr/>
          </p:nvSpPr>
          <p:spPr>
            <a:xfrm>
              <a:off x="675190" y="5977132"/>
              <a:ext cx="900000" cy="266400"/>
            </a:xfrm>
            <a:prstGeom prst="roundRect">
              <a:avLst/>
            </a:prstGeom>
            <a:ln/>
          </p:spPr>
          <p:style>
            <a:lnRef idx="2">
              <a:schemeClr val="accent1"/>
            </a:lnRef>
            <a:fillRef idx="1">
              <a:schemeClr val="lt1"/>
            </a:fillRef>
            <a:effectRef idx="0">
              <a:schemeClr val="accent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申請</a:t>
              </a:r>
            </a:p>
          </p:txBody>
        </p:sp>
        <p:sp>
          <p:nvSpPr>
            <p:cNvPr id="35" name="下矢印 51">
              <a:extLst>
                <a:ext uri="{FF2B5EF4-FFF2-40B4-BE49-F238E27FC236}">
                  <a16:creationId xmlns:a16="http://schemas.microsoft.com/office/drawing/2014/main" id="{F1FD6E7E-77C1-4807-BE07-2799D34CF434}"/>
                </a:ext>
              </a:extLst>
            </p:cNvPr>
            <p:cNvSpPr/>
            <p:nvPr/>
          </p:nvSpPr>
          <p:spPr>
            <a:xfrm>
              <a:off x="990013" y="4099746"/>
              <a:ext cx="252000" cy="176705"/>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36" name="正方形/長方形 35">
              <a:extLst>
                <a:ext uri="{FF2B5EF4-FFF2-40B4-BE49-F238E27FC236}">
                  <a16:creationId xmlns:a16="http://schemas.microsoft.com/office/drawing/2014/main" id="{7ABDE1AC-4FA1-46E3-96FA-817DD4A0BBC0}"/>
                </a:ext>
              </a:extLst>
            </p:cNvPr>
            <p:cNvSpPr/>
            <p:nvPr/>
          </p:nvSpPr>
          <p:spPr>
            <a:xfrm>
              <a:off x="216013" y="4300603"/>
              <a:ext cx="1800000" cy="396000"/>
            </a:xfrm>
            <a:prstGeom prst="rect">
              <a:avLst/>
            </a:prstGeom>
            <a:ln/>
          </p:spPr>
          <p:style>
            <a:lnRef idx="1">
              <a:schemeClr val="accent6"/>
            </a:lnRef>
            <a:fillRef idx="2">
              <a:schemeClr val="accent6"/>
            </a:fillRef>
            <a:effectRef idx="1">
              <a:schemeClr val="accent6"/>
            </a:effectRef>
            <a:fontRef idx="minor">
              <a:schemeClr val="dk1"/>
            </a:fontRef>
          </p:style>
          <p:txBody>
            <a:bodyPr lIns="0" rIns="0" rtlCol="0" anchor="ctr"/>
            <a:lstStyle/>
            <a:p>
              <a:pPr indent="-266700" algn="ctr"/>
              <a:endParaRPr lang="en-US" altLang="ja-JP" sz="1000" dirty="0">
                <a:solidFill>
                  <a:prstClr val="black"/>
                </a:solidFill>
                <a:latin typeface="メイリオ" panose="020B0604030504040204" pitchFamily="50" charset="-128"/>
                <a:ea typeface="メイリオ" panose="020B0604030504040204" pitchFamily="50" charset="-128"/>
              </a:endParaRPr>
            </a:p>
            <a:p>
              <a:pPr indent="-266700" algn="ctr"/>
              <a:r>
                <a:rPr lang="ja-JP" altLang="en-US" sz="1000" dirty="0">
                  <a:solidFill>
                    <a:prstClr val="black"/>
                  </a:solidFill>
                  <a:latin typeface="メイリオ" panose="020B0604030504040204" pitchFamily="50" charset="-128"/>
                  <a:ea typeface="メイリオ" panose="020B0604030504040204" pitchFamily="50" charset="-128"/>
                </a:rPr>
                <a:t>製品表示情報一覧で検索／</a:t>
              </a:r>
              <a:br>
                <a:rPr lang="en-US" altLang="ja-JP" sz="1000" dirty="0">
                  <a:solidFill>
                    <a:prstClr val="black"/>
                  </a:solidFill>
                  <a:latin typeface="メイリオ" panose="020B0604030504040204" pitchFamily="50" charset="-128"/>
                  <a:ea typeface="メイリオ" panose="020B0604030504040204" pitchFamily="50" charset="-128"/>
                </a:rPr>
              </a:br>
              <a:r>
                <a:rPr lang="ja-JP" altLang="en-US" sz="1000" dirty="0">
                  <a:solidFill>
                    <a:prstClr val="black"/>
                  </a:solidFill>
                  <a:latin typeface="メイリオ" panose="020B0604030504040204" pitchFamily="50" charset="-128"/>
                  <a:ea typeface="メイリオ" panose="020B0604030504040204" pitchFamily="50" charset="-128"/>
                </a:rPr>
                <a:t>データファイルエクスポート</a:t>
              </a:r>
            </a:p>
            <a:p>
              <a:pPr indent="-266700" algn="ctr"/>
              <a:endParaRPr lang="ja-JP" altLang="en-US" sz="1000" dirty="0">
                <a:solidFill>
                  <a:prstClr val="black"/>
                </a:solidFill>
                <a:latin typeface="メイリオ" panose="020B0604030504040204" pitchFamily="50" charset="-128"/>
                <a:ea typeface="メイリオ" panose="020B0604030504040204" pitchFamily="50" charset="-128"/>
              </a:endParaRPr>
            </a:p>
          </p:txBody>
        </p:sp>
        <p:sp>
          <p:nvSpPr>
            <p:cNvPr id="37" name="正方形/長方形 36">
              <a:extLst>
                <a:ext uri="{FF2B5EF4-FFF2-40B4-BE49-F238E27FC236}">
                  <a16:creationId xmlns:a16="http://schemas.microsoft.com/office/drawing/2014/main" id="{156C6D09-56C7-480C-A46C-DD90E24213DC}"/>
                </a:ext>
              </a:extLst>
            </p:cNvPr>
            <p:cNvSpPr/>
            <p:nvPr/>
          </p:nvSpPr>
          <p:spPr>
            <a:xfrm>
              <a:off x="216013" y="4921612"/>
              <a:ext cx="1800000" cy="252000"/>
            </a:xfrm>
            <a:prstGeom prst="rect">
              <a:avLst/>
            </a:prstGeom>
            <a:ln/>
          </p:spPr>
          <p:style>
            <a:lnRef idx="1">
              <a:schemeClr val="accent3"/>
            </a:lnRef>
            <a:fillRef idx="2">
              <a:schemeClr val="accent3"/>
            </a:fillRef>
            <a:effectRef idx="1">
              <a:schemeClr val="accent3"/>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データファイル</a:t>
              </a:r>
              <a:r>
                <a:rPr kumimoji="1" lang="en-US" altLang="ja-JP"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Excel</a:t>
              </a:r>
              <a:r>
                <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編集</a:t>
              </a:r>
            </a:p>
          </p:txBody>
        </p:sp>
        <p:sp>
          <p:nvSpPr>
            <p:cNvPr id="38" name="下矢印 54">
              <a:extLst>
                <a:ext uri="{FF2B5EF4-FFF2-40B4-BE49-F238E27FC236}">
                  <a16:creationId xmlns:a16="http://schemas.microsoft.com/office/drawing/2014/main" id="{EFB709C7-4A72-447B-B419-842B3092312B}"/>
                </a:ext>
              </a:extLst>
            </p:cNvPr>
            <p:cNvSpPr/>
            <p:nvPr/>
          </p:nvSpPr>
          <p:spPr>
            <a:xfrm>
              <a:off x="990013" y="4720755"/>
              <a:ext cx="252000" cy="176705"/>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39" name="正方形/長方形 38">
              <a:extLst>
                <a:ext uri="{FF2B5EF4-FFF2-40B4-BE49-F238E27FC236}">
                  <a16:creationId xmlns:a16="http://schemas.microsoft.com/office/drawing/2014/main" id="{1E0DC99A-BD88-495D-A217-59118888D793}"/>
                </a:ext>
              </a:extLst>
            </p:cNvPr>
            <p:cNvSpPr/>
            <p:nvPr/>
          </p:nvSpPr>
          <p:spPr>
            <a:xfrm>
              <a:off x="216013" y="2581576"/>
              <a:ext cx="1800000" cy="252000"/>
            </a:xfrm>
            <a:prstGeom prst="rect">
              <a:avLst/>
            </a:prstGeom>
            <a:ln/>
          </p:spPr>
          <p:style>
            <a:lnRef idx="1">
              <a:schemeClr val="accent3"/>
            </a:lnRef>
            <a:fillRef idx="2">
              <a:schemeClr val="accent3"/>
            </a:fillRef>
            <a:effectRef idx="1">
              <a:schemeClr val="accent3"/>
            </a:effectRef>
            <a:fontRef idx="minor">
              <a:schemeClr val="dk1"/>
            </a:fontRef>
          </p:style>
          <p:txBody>
            <a:bodyPr lIns="0" rIns="0" rtlCol="0" anchor="ctr"/>
            <a:lstStyle/>
            <a:p>
              <a:pPr indent="-266700" algn="ctr"/>
              <a:r>
                <a:rPr lang="ja-JP" altLang="en-US" sz="1000" dirty="0">
                  <a:solidFill>
                    <a:prstClr val="black"/>
                  </a:solidFill>
                  <a:latin typeface="メイリオ" panose="020B0604030504040204" pitchFamily="50" charset="-128"/>
                  <a:ea typeface="メイリオ" panose="020B0604030504040204" pitchFamily="50" charset="-128"/>
                </a:rPr>
                <a:t>メニュー選択</a:t>
              </a:r>
            </a:p>
          </p:txBody>
        </p:sp>
        <p:sp>
          <p:nvSpPr>
            <p:cNvPr id="40" name="正方形/長方形 39">
              <a:extLst>
                <a:ext uri="{FF2B5EF4-FFF2-40B4-BE49-F238E27FC236}">
                  <a16:creationId xmlns:a16="http://schemas.microsoft.com/office/drawing/2014/main" id="{976BD67E-71B7-470D-89BB-501C6B4364C8}"/>
                </a:ext>
              </a:extLst>
            </p:cNvPr>
            <p:cNvSpPr/>
            <p:nvPr/>
          </p:nvSpPr>
          <p:spPr>
            <a:xfrm>
              <a:off x="216013" y="3058585"/>
              <a:ext cx="1800000" cy="396000"/>
            </a:xfrm>
            <a:prstGeom prst="rect">
              <a:avLst/>
            </a:prstGeom>
            <a:ln/>
          </p:spPr>
          <p:style>
            <a:lnRef idx="1">
              <a:schemeClr val="accent3"/>
            </a:lnRef>
            <a:fillRef idx="2">
              <a:schemeClr val="accent3"/>
            </a:fillRef>
            <a:effectRef idx="1">
              <a:schemeClr val="accent3"/>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en-US" altLang="ja-JP"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lvl="0" indent="-266700" algn="ctr">
                <a:defRPr/>
              </a:pPr>
              <a:r>
                <a:rPr lang="ja-JP" altLang="en-US" sz="1000" dirty="0">
                  <a:solidFill>
                    <a:prstClr val="black"/>
                  </a:solidFill>
                  <a:latin typeface="メイリオ" panose="020B0604030504040204" pitchFamily="50" charset="-128"/>
                  <a:ea typeface="メイリオ" panose="020B0604030504040204" pitchFamily="50" charset="-128"/>
                </a:rPr>
                <a:t>製品表示情報一覧で検索／</a:t>
              </a:r>
              <a:br>
                <a:rPr lang="en-US" altLang="ja-JP" sz="1000" dirty="0">
                  <a:solidFill>
                    <a:prstClr val="black"/>
                  </a:solidFill>
                  <a:latin typeface="メイリオ" panose="020B0604030504040204" pitchFamily="50" charset="-128"/>
                  <a:ea typeface="メイリオ" panose="020B0604030504040204" pitchFamily="50" charset="-128"/>
                </a:rPr>
              </a:br>
              <a:r>
                <a:rPr lang="en-US" altLang="ja-JP" sz="1000" dirty="0">
                  <a:solidFill>
                    <a:prstClr val="black"/>
                  </a:solidFill>
                  <a:latin typeface="メイリオ" panose="020B0604030504040204" pitchFamily="50" charset="-128"/>
                  <a:ea typeface="メイリオ" panose="020B0604030504040204" pitchFamily="50" charset="-128"/>
                </a:rPr>
                <a:t>PIM</a:t>
              </a:r>
              <a:r>
                <a:rPr lang="ja-JP" altLang="en-US" sz="1000" dirty="0">
                  <a:solidFill>
                    <a:prstClr val="black"/>
                  </a:solidFill>
                  <a:latin typeface="メイリオ" panose="020B0604030504040204" pitchFamily="50" charset="-128"/>
                  <a:ea typeface="メイリオ" panose="020B0604030504040204" pitchFamily="50" charset="-128"/>
                </a:rPr>
                <a:t>製品情報取得を選択</a:t>
              </a:r>
            </a:p>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41" name="正方形/長方形 40">
              <a:extLst>
                <a:ext uri="{FF2B5EF4-FFF2-40B4-BE49-F238E27FC236}">
                  <a16:creationId xmlns:a16="http://schemas.microsoft.com/office/drawing/2014/main" id="{55F4370C-370C-4ECE-B780-534493A36F00}"/>
                </a:ext>
              </a:extLst>
            </p:cNvPr>
            <p:cNvSpPr/>
            <p:nvPr/>
          </p:nvSpPr>
          <p:spPr>
            <a:xfrm>
              <a:off x="216013" y="3679594"/>
              <a:ext cx="1800000" cy="396000"/>
            </a:xfrm>
            <a:prstGeom prst="rect">
              <a:avLst/>
            </a:prstGeom>
            <a:ln/>
          </p:spPr>
          <p:style>
            <a:lnRef idx="1">
              <a:schemeClr val="accent3"/>
            </a:lnRef>
            <a:fillRef idx="2">
              <a:schemeClr val="accent3"/>
            </a:fillRef>
            <a:effectRef idx="1">
              <a:schemeClr val="accent3"/>
            </a:effectRef>
            <a:fontRef idx="minor">
              <a:schemeClr val="dk1"/>
            </a:fontRef>
          </p:style>
          <p:txBody>
            <a:bodyPr lIns="0" rIns="0" rtlCol="0" anchor="ctr"/>
            <a:lstStyle/>
            <a:p>
              <a:pPr indent="-266700" algn="ctr"/>
              <a:r>
                <a:rPr lang="en-US" altLang="ja-JP" sz="1000" dirty="0">
                  <a:solidFill>
                    <a:prstClr val="black"/>
                  </a:solidFill>
                  <a:latin typeface="メイリオ" panose="020B0604030504040204" pitchFamily="50" charset="-128"/>
                  <a:ea typeface="メイリオ" panose="020B0604030504040204" pitchFamily="50" charset="-128"/>
                </a:rPr>
                <a:t>PIM</a:t>
              </a:r>
              <a:r>
                <a:rPr lang="ja-JP" altLang="en-US" sz="1000" dirty="0">
                  <a:solidFill>
                    <a:prstClr val="black"/>
                  </a:solidFill>
                  <a:latin typeface="メイリオ" panose="020B0604030504040204" pitchFamily="50" charset="-128"/>
                  <a:ea typeface="メイリオ" panose="020B0604030504040204" pitchFamily="50" charset="-128"/>
                </a:rPr>
                <a:t>製品情報取得で</a:t>
              </a:r>
              <a:br>
                <a:rPr lang="en-US" altLang="ja-JP" sz="1000" dirty="0">
                  <a:solidFill>
                    <a:prstClr val="black"/>
                  </a:solidFill>
                  <a:latin typeface="メイリオ" panose="020B0604030504040204" pitchFamily="50" charset="-128"/>
                  <a:ea typeface="メイリオ" panose="020B0604030504040204" pitchFamily="50" charset="-128"/>
                </a:rPr>
              </a:br>
              <a:r>
                <a:rPr lang="ja-JP" altLang="en-US" sz="1000" dirty="0">
                  <a:solidFill>
                    <a:prstClr val="black"/>
                  </a:solidFill>
                  <a:latin typeface="メイリオ" panose="020B0604030504040204" pitchFamily="50" charset="-128"/>
                  <a:ea typeface="メイリオ" panose="020B0604030504040204" pitchFamily="50" charset="-128"/>
                </a:rPr>
                <a:t>新製品情報を追加登録</a:t>
              </a:r>
            </a:p>
          </p:txBody>
        </p:sp>
        <p:sp>
          <p:nvSpPr>
            <p:cNvPr id="42" name="下矢印 58">
              <a:extLst>
                <a:ext uri="{FF2B5EF4-FFF2-40B4-BE49-F238E27FC236}">
                  <a16:creationId xmlns:a16="http://schemas.microsoft.com/office/drawing/2014/main" id="{1D90C36F-3D88-4409-954D-D6D7547E95D1}"/>
                </a:ext>
              </a:extLst>
            </p:cNvPr>
            <p:cNvSpPr/>
            <p:nvPr/>
          </p:nvSpPr>
          <p:spPr>
            <a:xfrm>
              <a:off x="990013" y="2857728"/>
              <a:ext cx="252000" cy="176705"/>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43" name="下矢印 59">
              <a:extLst>
                <a:ext uri="{FF2B5EF4-FFF2-40B4-BE49-F238E27FC236}">
                  <a16:creationId xmlns:a16="http://schemas.microsoft.com/office/drawing/2014/main" id="{54B2A4DE-1EE1-4746-A627-21127BBDAB6D}"/>
                </a:ext>
              </a:extLst>
            </p:cNvPr>
            <p:cNvSpPr/>
            <p:nvPr/>
          </p:nvSpPr>
          <p:spPr>
            <a:xfrm>
              <a:off x="990013" y="3478737"/>
              <a:ext cx="252000" cy="176705"/>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44" name="角丸四角形 60">
              <a:extLst>
                <a:ext uri="{FF2B5EF4-FFF2-40B4-BE49-F238E27FC236}">
                  <a16:creationId xmlns:a16="http://schemas.microsoft.com/office/drawing/2014/main" id="{3F39657E-0419-4535-9F54-61E726A17844}"/>
                </a:ext>
              </a:extLst>
            </p:cNvPr>
            <p:cNvSpPr/>
            <p:nvPr/>
          </p:nvSpPr>
          <p:spPr>
            <a:xfrm>
              <a:off x="603012" y="2316240"/>
              <a:ext cx="1026001" cy="216000"/>
            </a:xfrm>
            <a:prstGeom prst="roundRect">
              <a:avLst/>
            </a:prstGeom>
            <a:ln/>
          </p:spPr>
          <p:style>
            <a:lnRef idx="2">
              <a:schemeClr val="accent2"/>
            </a:lnRef>
            <a:fillRef idx="1">
              <a:schemeClr val="lt1"/>
            </a:fillRef>
            <a:effectRef idx="0">
              <a:schemeClr val="accent2"/>
            </a:effectRef>
            <a:fontRef idx="minor">
              <a:schemeClr val="dk1"/>
            </a:fontRef>
          </p:style>
          <p:txBody>
            <a:bodyPr lIns="0" rIns="0" rtlCol="0" anchor="t"/>
            <a:lstStyle/>
            <a:p>
              <a:pPr marL="0" marR="0" lvl="0" indent="-266700" algn="ctr" defTabSz="914400" rtl="0" eaLnBrk="1" fontAlgn="auto" latinLnBrk="0" hangingPunct="1">
                <a:lnSpc>
                  <a:spcPct val="100000"/>
                </a:lnSpc>
                <a:spcBef>
                  <a:spcPts val="0"/>
                </a:spcBef>
                <a:spcAft>
                  <a:spcPts val="0"/>
                </a:spcAft>
                <a:buClrTx/>
                <a:buSzTx/>
                <a:buFontTx/>
                <a:buNone/>
                <a:tabLst/>
                <a:defRPr/>
              </a:pPr>
              <a:r>
                <a:rPr lang="ja-JP" altLang="en-US" sz="1000" dirty="0">
                  <a:solidFill>
                    <a:prstClr val="black"/>
                  </a:solidFill>
                  <a:latin typeface="メイリオ" panose="020B0604030504040204" pitchFamily="50" charset="-128"/>
                  <a:ea typeface="メイリオ" panose="020B0604030504040204" pitchFamily="50" charset="-128"/>
                </a:rPr>
                <a:t>製品</a:t>
              </a:r>
              <a:r>
                <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情報</a:t>
              </a:r>
              <a:r>
                <a:rPr lang="ja-JP" altLang="en-US" sz="1000" dirty="0">
                  <a:solidFill>
                    <a:prstClr val="black"/>
                  </a:solidFill>
                  <a:latin typeface="メイリオ" panose="020B0604030504040204" pitchFamily="50" charset="-128"/>
                  <a:ea typeface="メイリオ" panose="020B0604030504040204" pitchFamily="50" charset="-128"/>
                </a:rPr>
                <a:t>登録</a:t>
              </a: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45" name="正方形/長方形 44">
              <a:extLst>
                <a:ext uri="{FF2B5EF4-FFF2-40B4-BE49-F238E27FC236}">
                  <a16:creationId xmlns:a16="http://schemas.microsoft.com/office/drawing/2014/main" id="{3033D80D-1BCD-4B2C-85F7-1724C4B4A683}"/>
                </a:ext>
              </a:extLst>
            </p:cNvPr>
            <p:cNvSpPr/>
            <p:nvPr/>
          </p:nvSpPr>
          <p:spPr>
            <a:xfrm>
              <a:off x="213756" y="5398622"/>
              <a:ext cx="1800000" cy="252000"/>
            </a:xfrm>
            <a:prstGeom prst="rect">
              <a:avLst/>
            </a:prstGeom>
            <a:ln/>
          </p:spPr>
          <p:style>
            <a:lnRef idx="1">
              <a:schemeClr val="accent3"/>
            </a:lnRef>
            <a:fillRef idx="2">
              <a:schemeClr val="accent3"/>
            </a:fillRef>
            <a:effectRef idx="1">
              <a:schemeClr val="accent3"/>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データファイル</a:t>
              </a:r>
              <a:r>
                <a:rPr lang="ja-JP" altLang="en-US" sz="1000" dirty="0">
                  <a:solidFill>
                    <a:prstClr val="black"/>
                  </a:solidFill>
                  <a:latin typeface="メイリオ" panose="020B0604030504040204" pitchFamily="50" charset="-128"/>
                  <a:ea typeface="メイリオ" panose="020B0604030504040204" pitchFamily="50" charset="-128"/>
                </a:rPr>
                <a:t>インポート</a:t>
              </a: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46" name="下矢印 54">
              <a:extLst>
                <a:ext uri="{FF2B5EF4-FFF2-40B4-BE49-F238E27FC236}">
                  <a16:creationId xmlns:a16="http://schemas.microsoft.com/office/drawing/2014/main" id="{80BA56BF-3DDE-4F34-8B8D-ED7B9EBAC48A}"/>
                </a:ext>
              </a:extLst>
            </p:cNvPr>
            <p:cNvSpPr/>
            <p:nvPr/>
          </p:nvSpPr>
          <p:spPr>
            <a:xfrm>
              <a:off x="994140" y="5197764"/>
              <a:ext cx="252000" cy="176705"/>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grpSp>
    </p:spTree>
    <p:extLst>
      <p:ext uri="{BB962C8B-B14F-4D97-AF65-F5344CB8AC3E}">
        <p14:creationId xmlns:p14="http://schemas.microsoft.com/office/powerpoint/2010/main" val="8281978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04939250-3655-4E76-ABC7-EBE6602AE752}"/>
              </a:ext>
            </a:extLst>
          </p:cNvPr>
          <p:cNvPicPr>
            <a:picLocks noChangeAspect="1"/>
          </p:cNvPicPr>
          <p:nvPr/>
        </p:nvPicPr>
        <p:blipFill>
          <a:blip r:embed="rId2"/>
          <a:stretch>
            <a:fillRect/>
          </a:stretch>
        </p:blipFill>
        <p:spPr>
          <a:xfrm>
            <a:off x="2425602" y="2257424"/>
            <a:ext cx="6457207" cy="3524559"/>
          </a:xfrm>
          <a:prstGeom prst="rect">
            <a:avLst/>
          </a:prstGeom>
        </p:spPr>
      </p:pic>
      <p:sp>
        <p:nvSpPr>
          <p:cNvPr id="6" name="コンテンツ プレースホルダー 5"/>
          <p:cNvSpPr>
            <a:spLocks noGrp="1"/>
          </p:cNvSpPr>
          <p:nvPr>
            <p:ph idx="1"/>
          </p:nvPr>
        </p:nvSpPr>
        <p:spPr>
          <a:xfrm>
            <a:off x="438150" y="908720"/>
            <a:ext cx="8526338" cy="954158"/>
          </a:xfrm>
        </p:spPr>
        <p:txBody>
          <a:bodyPr>
            <a:normAutofit fontScale="25000" lnSpcReduction="20000"/>
          </a:bodyPr>
          <a:lstStyle/>
          <a:p>
            <a:pPr marL="0" lvl="0" indent="0">
              <a:buNone/>
            </a:pPr>
            <a:r>
              <a:rPr lang="en-US" altLang="ja-JP" sz="4800" dirty="0"/>
              <a:t>【</a:t>
            </a:r>
            <a:r>
              <a:rPr lang="ja-JP" altLang="ja-JP" sz="4800" dirty="0"/>
              <a:t>表示情報</a:t>
            </a:r>
            <a:r>
              <a:rPr lang="en-US" altLang="ja-JP" sz="4800" dirty="0"/>
              <a:t>(</a:t>
            </a:r>
            <a:r>
              <a:rPr lang="ja-JP" altLang="en-US" sz="4800" dirty="0"/>
              <a:t>詳細画面の内容</a:t>
            </a:r>
            <a:r>
              <a:rPr lang="en-US" altLang="ja-JP" sz="4800" dirty="0"/>
              <a:t>)</a:t>
            </a:r>
            <a:r>
              <a:rPr lang="ja-JP" altLang="ja-JP" sz="4800" dirty="0"/>
              <a:t>の編集をする場合</a:t>
            </a:r>
            <a:r>
              <a:rPr lang="en-US" altLang="ja-JP" sz="4800" dirty="0"/>
              <a:t>】</a:t>
            </a:r>
          </a:p>
          <a:p>
            <a:pPr lvl="0">
              <a:buFont typeface="Wingdings" panose="05000000000000000000" pitchFamily="2" charset="2"/>
              <a:buChar char="l"/>
            </a:pPr>
            <a:r>
              <a:rPr lang="ja-JP" altLang="en-US" sz="4800" dirty="0"/>
              <a:t>「製品詳細情報」データファイルの内容を</a:t>
            </a:r>
            <a:r>
              <a:rPr lang="en-US" altLang="ja-JP" sz="4800" dirty="0"/>
              <a:t>Excel</a:t>
            </a:r>
            <a:r>
              <a:rPr lang="ja-JP" altLang="en-US" sz="4800" dirty="0"/>
              <a:t>で編集します。</a:t>
            </a:r>
            <a:endParaRPr lang="en-US" altLang="ja-JP" sz="4800" dirty="0"/>
          </a:p>
          <a:p>
            <a:pPr marL="0" indent="0">
              <a:buNone/>
            </a:pPr>
            <a:r>
              <a:rPr lang="ja-JP" altLang="en-US" sz="4800" dirty="0"/>
              <a:t>　　　➡ 編集完了後は</a:t>
            </a:r>
            <a:r>
              <a:rPr lang="en-US" altLang="ja-JP" sz="4800" dirty="0"/>
              <a:t>『</a:t>
            </a:r>
            <a:r>
              <a:rPr lang="en-US" altLang="ja-JP" sz="4800" dirty="0">
                <a:latin typeface="メイリオ" panose="020B0604030504040204" pitchFamily="50" charset="-128"/>
                <a:ea typeface="メイリオ" panose="020B0604030504040204" pitchFamily="50" charset="-128"/>
                <a:hlinkClick r:id="rId3" action="ppaction://hlinksldjump"/>
              </a:rPr>
              <a:t>2.7 </a:t>
            </a:r>
            <a:r>
              <a:rPr lang="ja-JP" altLang="en-US" sz="4800" dirty="0">
                <a:latin typeface="メイリオ" panose="020B0604030504040204" pitchFamily="50" charset="-128"/>
                <a:ea typeface="メイリオ" panose="020B0604030504040204" pitchFamily="50" charset="-128"/>
                <a:hlinkClick r:id="rId3" action="ppaction://hlinksldjump"/>
              </a:rPr>
              <a:t>製品情報登録　データファイルインポート</a:t>
            </a:r>
            <a:r>
              <a:rPr lang="en-US" altLang="ja-JP" sz="4800" dirty="0"/>
              <a:t>』</a:t>
            </a:r>
            <a:r>
              <a:rPr lang="ja-JP" altLang="en-US" sz="4800" dirty="0"/>
              <a:t>へ</a:t>
            </a:r>
            <a:endParaRPr lang="ja-JP" altLang="ja-JP" sz="4800" dirty="0"/>
          </a:p>
          <a:p>
            <a:pPr marL="0" lvl="0" indent="0">
              <a:buNone/>
            </a:pPr>
            <a:endParaRPr lang="en-US" altLang="ja-JP" sz="1200" dirty="0"/>
          </a:p>
          <a:p>
            <a:pPr marL="0" lvl="0" indent="0">
              <a:buNone/>
            </a:pPr>
            <a:r>
              <a:rPr lang="ja-JP" altLang="en-US" sz="1200" dirty="0"/>
              <a:t>　</a:t>
            </a:r>
            <a:endParaRPr lang="ja-JP" altLang="ja-JP" sz="1200" dirty="0"/>
          </a:p>
        </p:txBody>
      </p:sp>
      <p:sp>
        <p:nvSpPr>
          <p:cNvPr id="25" name="角丸四角形 24"/>
          <p:cNvSpPr/>
          <p:nvPr/>
        </p:nvSpPr>
        <p:spPr>
          <a:xfrm>
            <a:off x="5448300" y="3490919"/>
            <a:ext cx="3434509" cy="2098670"/>
          </a:xfrm>
          <a:prstGeom prst="roundRect">
            <a:avLst>
              <a:gd name="adj" fmla="val 1632"/>
            </a:avLst>
          </a:prstGeom>
          <a:noFill/>
          <a:ln w="28575">
            <a:solidFill>
              <a:srgbClr val="FF0000"/>
            </a:solidFill>
          </a:ln>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23" name="タイトル 1">
            <a:extLst>
              <a:ext uri="{FF2B5EF4-FFF2-40B4-BE49-F238E27FC236}">
                <a16:creationId xmlns:a16="http://schemas.microsoft.com/office/drawing/2014/main" id="{5E799325-B6C0-4528-AD99-0DEEFC2C2E36}"/>
              </a:ext>
            </a:extLst>
          </p:cNvPr>
          <p:cNvSpPr txBox="1">
            <a:spLocks/>
          </p:cNvSpPr>
          <p:nvPr/>
        </p:nvSpPr>
        <p:spPr>
          <a:xfrm>
            <a:off x="1567888" y="274638"/>
            <a:ext cx="7475262" cy="490066"/>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kumimoji="1" sz="3200" b="1"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pPr algn="l"/>
            <a:r>
              <a:rPr kumimoji="1" lang="en-US" altLang="ja-JP" sz="1800" dirty="0">
                <a:latin typeface="メイリオ" panose="020B0604030504040204" pitchFamily="50" charset="-128"/>
                <a:ea typeface="メイリオ" panose="020B0604030504040204" pitchFamily="50" charset="-128"/>
              </a:rPr>
              <a:t>2.7.3.3 </a:t>
            </a:r>
            <a:r>
              <a:rPr kumimoji="1" lang="ja-JP" altLang="en-US" sz="1800" dirty="0">
                <a:latin typeface="メイリオ" panose="020B0604030504040204" pitchFamily="50" charset="-128"/>
                <a:ea typeface="メイリオ" panose="020B0604030504040204" pitchFamily="50" charset="-128"/>
              </a:rPr>
              <a:t>製品情報登録　データファイル</a:t>
            </a:r>
            <a:r>
              <a:rPr kumimoji="1" lang="en-US" altLang="ja-JP" sz="1800" dirty="0">
                <a:latin typeface="メイリオ" panose="020B0604030504040204" pitchFamily="50" charset="-128"/>
                <a:ea typeface="メイリオ" panose="020B0604030504040204" pitchFamily="50" charset="-128"/>
              </a:rPr>
              <a:t>Excel</a:t>
            </a:r>
            <a:r>
              <a:rPr kumimoji="1" lang="ja-JP" altLang="en-US" sz="1800" dirty="0">
                <a:latin typeface="メイリオ" panose="020B0604030504040204" pitchFamily="50" charset="-128"/>
                <a:ea typeface="メイリオ" panose="020B0604030504040204" pitchFamily="50" charset="-128"/>
              </a:rPr>
              <a:t>編集</a:t>
            </a:r>
          </a:p>
        </p:txBody>
      </p:sp>
      <p:sp>
        <p:nvSpPr>
          <p:cNvPr id="2" name="スライド番号プレースホルダー 1">
            <a:extLst>
              <a:ext uri="{FF2B5EF4-FFF2-40B4-BE49-F238E27FC236}">
                <a16:creationId xmlns:a16="http://schemas.microsoft.com/office/drawing/2014/main" id="{3B60F89E-9AD6-4BBE-81FE-14C47EF40A97}"/>
              </a:ext>
            </a:extLst>
          </p:cNvPr>
          <p:cNvSpPr>
            <a:spLocks noGrp="1"/>
          </p:cNvSpPr>
          <p:nvPr>
            <p:ph type="sldNum" sz="quarter" idx="12"/>
          </p:nvPr>
        </p:nvSpPr>
        <p:spPr/>
        <p:txBody>
          <a:bodyPr/>
          <a:lstStyle/>
          <a:p>
            <a:fld id="{AAEC5578-235D-485F-9B50-9803794400B3}" type="slidenum">
              <a:rPr lang="ja-JP" altLang="en-US" smtClean="0"/>
              <a:pPr/>
              <a:t>32</a:t>
            </a:fld>
            <a:endParaRPr lang="ja-JP" altLang="en-US" dirty="0"/>
          </a:p>
        </p:txBody>
      </p:sp>
      <p:grpSp>
        <p:nvGrpSpPr>
          <p:cNvPr id="24" name="グループ化 23">
            <a:extLst>
              <a:ext uri="{FF2B5EF4-FFF2-40B4-BE49-F238E27FC236}">
                <a16:creationId xmlns:a16="http://schemas.microsoft.com/office/drawing/2014/main" id="{DA8BB7D9-710E-45F1-86D6-61EAB12824D3}"/>
              </a:ext>
            </a:extLst>
          </p:cNvPr>
          <p:cNvGrpSpPr/>
          <p:nvPr/>
        </p:nvGrpSpPr>
        <p:grpSpPr>
          <a:xfrm>
            <a:off x="114300" y="2316240"/>
            <a:ext cx="2011680" cy="4468521"/>
            <a:chOff x="114300" y="2316240"/>
            <a:chExt cx="2011680" cy="4468521"/>
          </a:xfrm>
        </p:grpSpPr>
        <p:sp>
          <p:nvSpPr>
            <p:cNvPr id="27" name="正方形/長方形 26">
              <a:extLst>
                <a:ext uri="{FF2B5EF4-FFF2-40B4-BE49-F238E27FC236}">
                  <a16:creationId xmlns:a16="http://schemas.microsoft.com/office/drawing/2014/main" id="{C20976E2-433B-497D-90EB-A9DA5FA4CB09}"/>
                </a:ext>
              </a:extLst>
            </p:cNvPr>
            <p:cNvSpPr/>
            <p:nvPr/>
          </p:nvSpPr>
          <p:spPr>
            <a:xfrm>
              <a:off x="220140" y="4306811"/>
              <a:ext cx="1800000" cy="396000"/>
            </a:xfrm>
            <a:prstGeom prst="rect">
              <a:avLst/>
            </a:prstGeom>
            <a:ln/>
          </p:spPr>
          <p:style>
            <a:lnRef idx="1">
              <a:schemeClr val="accent3"/>
            </a:lnRef>
            <a:fillRef idx="2">
              <a:schemeClr val="accent3"/>
            </a:fillRef>
            <a:effectRef idx="1">
              <a:schemeClr val="accent3"/>
            </a:effectRef>
            <a:fontRef idx="minor">
              <a:schemeClr val="dk1"/>
            </a:fontRef>
          </p:style>
          <p:txBody>
            <a:bodyPr lIns="0" rIns="0" rtlCol="0" anchor="ctr"/>
            <a:lstStyle/>
            <a:p>
              <a:pPr indent="-266700" algn="ctr"/>
              <a:r>
                <a:rPr lang="ja-JP" altLang="en-US" sz="1000" dirty="0">
                  <a:solidFill>
                    <a:prstClr val="black"/>
                  </a:solidFill>
                  <a:latin typeface="メイリオ" panose="020B0604030504040204" pitchFamily="50" charset="-128"/>
                  <a:ea typeface="メイリオ" panose="020B0604030504040204" pitchFamily="50" charset="-128"/>
                </a:rPr>
                <a:t>製品表示情報一覧で検索／</a:t>
              </a:r>
              <a:br>
                <a:rPr lang="en-US" altLang="ja-JP" sz="1000" dirty="0">
                  <a:solidFill>
                    <a:prstClr val="black"/>
                  </a:solidFill>
                  <a:latin typeface="メイリオ" panose="020B0604030504040204" pitchFamily="50" charset="-128"/>
                  <a:ea typeface="メイリオ" panose="020B0604030504040204" pitchFamily="50" charset="-128"/>
                </a:rPr>
              </a:br>
              <a:r>
                <a:rPr lang="ja-JP" altLang="en-US" sz="1000" dirty="0">
                  <a:solidFill>
                    <a:prstClr val="black"/>
                  </a:solidFill>
                  <a:latin typeface="メイリオ" panose="020B0604030504040204" pitchFamily="50" charset="-128"/>
                  <a:ea typeface="メイリオ" panose="020B0604030504040204" pitchFamily="50" charset="-128"/>
                </a:rPr>
                <a:t>データファイルエクスポート</a:t>
              </a:r>
            </a:p>
          </p:txBody>
        </p:sp>
        <p:grpSp>
          <p:nvGrpSpPr>
            <p:cNvPr id="28" name="グループ化 27">
              <a:extLst>
                <a:ext uri="{FF2B5EF4-FFF2-40B4-BE49-F238E27FC236}">
                  <a16:creationId xmlns:a16="http://schemas.microsoft.com/office/drawing/2014/main" id="{2BD39A93-6758-4F4C-9029-21F4BA512310}"/>
                </a:ext>
              </a:extLst>
            </p:cNvPr>
            <p:cNvGrpSpPr/>
            <p:nvPr/>
          </p:nvGrpSpPr>
          <p:grpSpPr>
            <a:xfrm>
              <a:off x="114300" y="2316240"/>
              <a:ext cx="2011680" cy="4468521"/>
              <a:chOff x="114300" y="2316240"/>
              <a:chExt cx="2011680" cy="4468521"/>
            </a:xfrm>
          </p:grpSpPr>
          <p:sp>
            <p:nvSpPr>
              <p:cNvPr id="29" name="角丸四角形 39">
                <a:extLst>
                  <a:ext uri="{FF2B5EF4-FFF2-40B4-BE49-F238E27FC236}">
                    <a16:creationId xmlns:a16="http://schemas.microsoft.com/office/drawing/2014/main" id="{26202768-929F-42AA-B3BA-367A3169D2F1}"/>
                  </a:ext>
                </a:extLst>
              </p:cNvPr>
              <p:cNvSpPr/>
              <p:nvPr/>
            </p:nvSpPr>
            <p:spPr>
              <a:xfrm>
                <a:off x="114300" y="2433450"/>
                <a:ext cx="2011680" cy="3264211"/>
              </a:xfrm>
              <a:prstGeom prst="roundRect">
                <a:avLst>
                  <a:gd name="adj" fmla="val 8069"/>
                </a:avLst>
              </a:prstGeom>
              <a:noFill/>
              <a:ln w="9525">
                <a:solidFill>
                  <a:srgbClr val="C00000"/>
                </a:solidFill>
                <a:prstDash val="sysDash"/>
              </a:ln>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30" name="下矢印 40">
                <a:extLst>
                  <a:ext uri="{FF2B5EF4-FFF2-40B4-BE49-F238E27FC236}">
                    <a16:creationId xmlns:a16="http://schemas.microsoft.com/office/drawing/2014/main" id="{88D2329B-9385-4615-967A-056960B1420E}"/>
                  </a:ext>
                </a:extLst>
              </p:cNvPr>
              <p:cNvSpPr/>
              <p:nvPr/>
            </p:nvSpPr>
            <p:spPr>
              <a:xfrm>
                <a:off x="991888" y="5726236"/>
                <a:ext cx="252000" cy="216000"/>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31" name="下矢印 41">
                <a:extLst>
                  <a:ext uri="{FF2B5EF4-FFF2-40B4-BE49-F238E27FC236}">
                    <a16:creationId xmlns:a16="http://schemas.microsoft.com/office/drawing/2014/main" id="{057918A0-61B1-43D5-8364-FAF1192F8A19}"/>
                  </a:ext>
                </a:extLst>
              </p:cNvPr>
              <p:cNvSpPr/>
              <p:nvPr/>
            </p:nvSpPr>
            <p:spPr>
              <a:xfrm>
                <a:off x="991888" y="6262818"/>
                <a:ext cx="252000" cy="216000"/>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32" name="角丸四角形 42">
                <a:extLst>
                  <a:ext uri="{FF2B5EF4-FFF2-40B4-BE49-F238E27FC236}">
                    <a16:creationId xmlns:a16="http://schemas.microsoft.com/office/drawing/2014/main" id="{9F346AFA-E593-4DC4-B14B-69639D66818E}"/>
                  </a:ext>
                </a:extLst>
              </p:cNvPr>
              <p:cNvSpPr/>
              <p:nvPr/>
            </p:nvSpPr>
            <p:spPr>
              <a:xfrm>
                <a:off x="667888" y="6518361"/>
                <a:ext cx="900000" cy="266400"/>
              </a:xfrm>
              <a:prstGeom prst="roundRect">
                <a:avLst/>
              </a:prstGeom>
              <a:ln>
                <a:solidFill>
                  <a:srgbClr val="00B050"/>
                </a:solidFill>
              </a:ln>
            </p:spPr>
            <p:style>
              <a:lnRef idx="2">
                <a:schemeClr val="accent1"/>
              </a:lnRef>
              <a:fillRef idx="1">
                <a:schemeClr val="lt1"/>
              </a:fillRef>
              <a:effectRef idx="0">
                <a:schemeClr val="accent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承認・公開</a:t>
                </a:r>
              </a:p>
            </p:txBody>
          </p:sp>
          <p:sp>
            <p:nvSpPr>
              <p:cNvPr id="33" name="角丸四角形 43">
                <a:extLst>
                  <a:ext uri="{FF2B5EF4-FFF2-40B4-BE49-F238E27FC236}">
                    <a16:creationId xmlns:a16="http://schemas.microsoft.com/office/drawing/2014/main" id="{EF39FCEF-23DE-4EDB-958E-2C967260D45A}"/>
                  </a:ext>
                </a:extLst>
              </p:cNvPr>
              <p:cNvSpPr/>
              <p:nvPr/>
            </p:nvSpPr>
            <p:spPr>
              <a:xfrm>
                <a:off x="675190" y="5977132"/>
                <a:ext cx="900000" cy="266400"/>
              </a:xfrm>
              <a:prstGeom prst="roundRect">
                <a:avLst/>
              </a:prstGeom>
              <a:ln/>
            </p:spPr>
            <p:style>
              <a:lnRef idx="2">
                <a:schemeClr val="accent1"/>
              </a:lnRef>
              <a:fillRef idx="1">
                <a:schemeClr val="lt1"/>
              </a:fillRef>
              <a:effectRef idx="0">
                <a:schemeClr val="accent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申請</a:t>
                </a:r>
              </a:p>
            </p:txBody>
          </p:sp>
          <p:sp>
            <p:nvSpPr>
              <p:cNvPr id="34" name="下矢印 51">
                <a:extLst>
                  <a:ext uri="{FF2B5EF4-FFF2-40B4-BE49-F238E27FC236}">
                    <a16:creationId xmlns:a16="http://schemas.microsoft.com/office/drawing/2014/main" id="{118BB385-F0DC-41BD-8495-5EC58C08E977}"/>
                  </a:ext>
                </a:extLst>
              </p:cNvPr>
              <p:cNvSpPr/>
              <p:nvPr/>
            </p:nvSpPr>
            <p:spPr>
              <a:xfrm>
                <a:off x="990013" y="4099746"/>
                <a:ext cx="252000" cy="176705"/>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35" name="正方形/長方形 34">
                <a:extLst>
                  <a:ext uri="{FF2B5EF4-FFF2-40B4-BE49-F238E27FC236}">
                    <a16:creationId xmlns:a16="http://schemas.microsoft.com/office/drawing/2014/main" id="{E96A707D-B419-4845-A5B7-E08FEDE96F77}"/>
                  </a:ext>
                </a:extLst>
              </p:cNvPr>
              <p:cNvSpPr/>
              <p:nvPr/>
            </p:nvSpPr>
            <p:spPr>
              <a:xfrm>
                <a:off x="216013" y="4921612"/>
                <a:ext cx="1800000" cy="252000"/>
              </a:xfrm>
              <a:prstGeom prst="rect">
                <a:avLst/>
              </a:prstGeom>
              <a:gradFill>
                <a:gsLst>
                  <a:gs pos="0">
                    <a:srgbClr val="FFBE86"/>
                  </a:gs>
                  <a:gs pos="35000">
                    <a:srgbClr val="FFD0AA"/>
                  </a:gs>
                  <a:gs pos="100000">
                    <a:srgbClr val="FFEBDB"/>
                  </a:gs>
                </a:gsLst>
              </a:gradFill>
              <a:ln>
                <a:solidFill>
                  <a:srgbClr val="F69240"/>
                </a:solidFill>
              </a:ln>
            </p:spPr>
            <p:style>
              <a:lnRef idx="1">
                <a:schemeClr val="accent3"/>
              </a:lnRef>
              <a:fillRef idx="2">
                <a:schemeClr val="accent3"/>
              </a:fillRef>
              <a:effectRef idx="1">
                <a:schemeClr val="accent3"/>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データファイル</a:t>
                </a:r>
                <a:r>
                  <a:rPr kumimoji="1" lang="en-US" altLang="ja-JP"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Excel</a:t>
                </a:r>
                <a:r>
                  <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編集</a:t>
                </a:r>
              </a:p>
            </p:txBody>
          </p:sp>
          <p:sp>
            <p:nvSpPr>
              <p:cNvPr id="36" name="下矢印 54">
                <a:extLst>
                  <a:ext uri="{FF2B5EF4-FFF2-40B4-BE49-F238E27FC236}">
                    <a16:creationId xmlns:a16="http://schemas.microsoft.com/office/drawing/2014/main" id="{23773148-2D48-4008-AB6F-4BAAF5DF89D4}"/>
                  </a:ext>
                </a:extLst>
              </p:cNvPr>
              <p:cNvSpPr/>
              <p:nvPr/>
            </p:nvSpPr>
            <p:spPr>
              <a:xfrm>
                <a:off x="990013" y="4720755"/>
                <a:ext cx="252000" cy="176705"/>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37" name="正方形/長方形 36">
                <a:extLst>
                  <a:ext uri="{FF2B5EF4-FFF2-40B4-BE49-F238E27FC236}">
                    <a16:creationId xmlns:a16="http://schemas.microsoft.com/office/drawing/2014/main" id="{29A37962-8BE2-49C4-9619-983F5BF2DDBA}"/>
                  </a:ext>
                </a:extLst>
              </p:cNvPr>
              <p:cNvSpPr/>
              <p:nvPr/>
            </p:nvSpPr>
            <p:spPr>
              <a:xfrm>
                <a:off x="216013" y="2581576"/>
                <a:ext cx="1800000" cy="252000"/>
              </a:xfrm>
              <a:prstGeom prst="rect">
                <a:avLst/>
              </a:prstGeom>
              <a:ln/>
            </p:spPr>
            <p:style>
              <a:lnRef idx="1">
                <a:schemeClr val="accent3"/>
              </a:lnRef>
              <a:fillRef idx="2">
                <a:schemeClr val="accent3"/>
              </a:fillRef>
              <a:effectRef idx="1">
                <a:schemeClr val="accent3"/>
              </a:effectRef>
              <a:fontRef idx="minor">
                <a:schemeClr val="dk1"/>
              </a:fontRef>
            </p:style>
            <p:txBody>
              <a:bodyPr lIns="0" rIns="0" rtlCol="0" anchor="ctr"/>
              <a:lstStyle/>
              <a:p>
                <a:pPr indent="-266700" algn="ctr"/>
                <a:r>
                  <a:rPr lang="ja-JP" altLang="en-US" sz="1000" dirty="0">
                    <a:solidFill>
                      <a:prstClr val="black"/>
                    </a:solidFill>
                    <a:latin typeface="メイリオ" panose="020B0604030504040204" pitchFamily="50" charset="-128"/>
                    <a:ea typeface="メイリオ" panose="020B0604030504040204" pitchFamily="50" charset="-128"/>
                  </a:rPr>
                  <a:t>メニュー選択</a:t>
                </a:r>
              </a:p>
            </p:txBody>
          </p:sp>
          <p:sp>
            <p:nvSpPr>
              <p:cNvPr id="38" name="正方形/長方形 37">
                <a:extLst>
                  <a:ext uri="{FF2B5EF4-FFF2-40B4-BE49-F238E27FC236}">
                    <a16:creationId xmlns:a16="http://schemas.microsoft.com/office/drawing/2014/main" id="{984C89B5-1CD0-4A30-8B8A-A42DB55EE056}"/>
                  </a:ext>
                </a:extLst>
              </p:cNvPr>
              <p:cNvSpPr/>
              <p:nvPr/>
            </p:nvSpPr>
            <p:spPr>
              <a:xfrm>
                <a:off x="216013" y="3058585"/>
                <a:ext cx="1800000" cy="396000"/>
              </a:xfrm>
              <a:prstGeom prst="rect">
                <a:avLst/>
              </a:prstGeom>
              <a:ln/>
            </p:spPr>
            <p:style>
              <a:lnRef idx="1">
                <a:schemeClr val="accent3"/>
              </a:lnRef>
              <a:fillRef idx="2">
                <a:schemeClr val="accent3"/>
              </a:fillRef>
              <a:effectRef idx="1">
                <a:schemeClr val="accent3"/>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en-US" altLang="ja-JP"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lvl="0" indent="-266700" algn="ctr">
                  <a:defRPr/>
                </a:pPr>
                <a:r>
                  <a:rPr lang="ja-JP" altLang="en-US" sz="1000" dirty="0">
                    <a:solidFill>
                      <a:prstClr val="black"/>
                    </a:solidFill>
                    <a:latin typeface="メイリオ" panose="020B0604030504040204" pitchFamily="50" charset="-128"/>
                    <a:ea typeface="メイリオ" panose="020B0604030504040204" pitchFamily="50" charset="-128"/>
                  </a:rPr>
                  <a:t>製品表示情報一覧で検索／</a:t>
                </a:r>
                <a:br>
                  <a:rPr lang="en-US" altLang="ja-JP" sz="1000" dirty="0">
                    <a:solidFill>
                      <a:prstClr val="black"/>
                    </a:solidFill>
                    <a:latin typeface="メイリオ" panose="020B0604030504040204" pitchFamily="50" charset="-128"/>
                    <a:ea typeface="メイリオ" panose="020B0604030504040204" pitchFamily="50" charset="-128"/>
                  </a:rPr>
                </a:br>
                <a:r>
                  <a:rPr lang="en-US" altLang="ja-JP" sz="1000" dirty="0">
                    <a:solidFill>
                      <a:prstClr val="black"/>
                    </a:solidFill>
                    <a:latin typeface="メイリオ" panose="020B0604030504040204" pitchFamily="50" charset="-128"/>
                    <a:ea typeface="メイリオ" panose="020B0604030504040204" pitchFamily="50" charset="-128"/>
                  </a:rPr>
                  <a:t>PIM</a:t>
                </a:r>
                <a:r>
                  <a:rPr lang="ja-JP" altLang="en-US" sz="1000" dirty="0">
                    <a:solidFill>
                      <a:prstClr val="black"/>
                    </a:solidFill>
                    <a:latin typeface="メイリオ" panose="020B0604030504040204" pitchFamily="50" charset="-128"/>
                    <a:ea typeface="メイリオ" panose="020B0604030504040204" pitchFamily="50" charset="-128"/>
                  </a:rPr>
                  <a:t>製品情報取得を選択</a:t>
                </a:r>
              </a:p>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39" name="正方形/長方形 38">
                <a:extLst>
                  <a:ext uri="{FF2B5EF4-FFF2-40B4-BE49-F238E27FC236}">
                    <a16:creationId xmlns:a16="http://schemas.microsoft.com/office/drawing/2014/main" id="{DA0E580C-6A3C-4997-96EF-4AC995D0141D}"/>
                  </a:ext>
                </a:extLst>
              </p:cNvPr>
              <p:cNvSpPr/>
              <p:nvPr/>
            </p:nvSpPr>
            <p:spPr>
              <a:xfrm>
                <a:off x="216013" y="3679594"/>
                <a:ext cx="1800000" cy="396000"/>
              </a:xfrm>
              <a:prstGeom prst="rect">
                <a:avLst/>
              </a:prstGeom>
              <a:ln/>
            </p:spPr>
            <p:style>
              <a:lnRef idx="1">
                <a:schemeClr val="accent3"/>
              </a:lnRef>
              <a:fillRef idx="2">
                <a:schemeClr val="accent3"/>
              </a:fillRef>
              <a:effectRef idx="1">
                <a:schemeClr val="accent3"/>
              </a:effectRef>
              <a:fontRef idx="minor">
                <a:schemeClr val="dk1"/>
              </a:fontRef>
            </p:style>
            <p:txBody>
              <a:bodyPr lIns="0" rIns="0" rtlCol="0" anchor="ctr"/>
              <a:lstStyle/>
              <a:p>
                <a:pPr indent="-266700" algn="ctr"/>
                <a:r>
                  <a:rPr lang="en-US" altLang="ja-JP" sz="1000" dirty="0">
                    <a:solidFill>
                      <a:prstClr val="black"/>
                    </a:solidFill>
                    <a:latin typeface="メイリオ" panose="020B0604030504040204" pitchFamily="50" charset="-128"/>
                    <a:ea typeface="メイリオ" panose="020B0604030504040204" pitchFamily="50" charset="-128"/>
                  </a:rPr>
                  <a:t>PIM</a:t>
                </a:r>
                <a:r>
                  <a:rPr lang="ja-JP" altLang="en-US" sz="1000" dirty="0">
                    <a:solidFill>
                      <a:prstClr val="black"/>
                    </a:solidFill>
                    <a:latin typeface="メイリオ" panose="020B0604030504040204" pitchFamily="50" charset="-128"/>
                    <a:ea typeface="メイリオ" panose="020B0604030504040204" pitchFamily="50" charset="-128"/>
                  </a:rPr>
                  <a:t>製品情報取得で</a:t>
                </a:r>
                <a:br>
                  <a:rPr lang="en-US" altLang="ja-JP" sz="1000" dirty="0">
                    <a:solidFill>
                      <a:prstClr val="black"/>
                    </a:solidFill>
                    <a:latin typeface="メイリオ" panose="020B0604030504040204" pitchFamily="50" charset="-128"/>
                    <a:ea typeface="メイリオ" panose="020B0604030504040204" pitchFamily="50" charset="-128"/>
                  </a:rPr>
                </a:br>
                <a:r>
                  <a:rPr lang="ja-JP" altLang="en-US" sz="1000" dirty="0">
                    <a:solidFill>
                      <a:prstClr val="black"/>
                    </a:solidFill>
                    <a:latin typeface="メイリオ" panose="020B0604030504040204" pitchFamily="50" charset="-128"/>
                    <a:ea typeface="メイリオ" panose="020B0604030504040204" pitchFamily="50" charset="-128"/>
                  </a:rPr>
                  <a:t>新製品情報を追加登録</a:t>
                </a:r>
              </a:p>
            </p:txBody>
          </p:sp>
          <p:sp>
            <p:nvSpPr>
              <p:cNvPr id="40" name="下矢印 58">
                <a:extLst>
                  <a:ext uri="{FF2B5EF4-FFF2-40B4-BE49-F238E27FC236}">
                    <a16:creationId xmlns:a16="http://schemas.microsoft.com/office/drawing/2014/main" id="{FFB66FB3-396D-4117-A8FB-27BF4BF10353}"/>
                  </a:ext>
                </a:extLst>
              </p:cNvPr>
              <p:cNvSpPr/>
              <p:nvPr/>
            </p:nvSpPr>
            <p:spPr>
              <a:xfrm>
                <a:off x="990013" y="2857728"/>
                <a:ext cx="252000" cy="176705"/>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41" name="下矢印 59">
                <a:extLst>
                  <a:ext uri="{FF2B5EF4-FFF2-40B4-BE49-F238E27FC236}">
                    <a16:creationId xmlns:a16="http://schemas.microsoft.com/office/drawing/2014/main" id="{151AA0DA-A6FA-4C17-B955-4EF93AD52EF3}"/>
                  </a:ext>
                </a:extLst>
              </p:cNvPr>
              <p:cNvSpPr/>
              <p:nvPr/>
            </p:nvSpPr>
            <p:spPr>
              <a:xfrm>
                <a:off x="990013" y="3478737"/>
                <a:ext cx="252000" cy="176705"/>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42" name="角丸四角形 60">
                <a:extLst>
                  <a:ext uri="{FF2B5EF4-FFF2-40B4-BE49-F238E27FC236}">
                    <a16:creationId xmlns:a16="http://schemas.microsoft.com/office/drawing/2014/main" id="{0C5206FC-A959-4B66-8616-E17633360EB0}"/>
                  </a:ext>
                </a:extLst>
              </p:cNvPr>
              <p:cNvSpPr/>
              <p:nvPr/>
            </p:nvSpPr>
            <p:spPr>
              <a:xfrm>
                <a:off x="603012" y="2316240"/>
                <a:ext cx="1026001" cy="216000"/>
              </a:xfrm>
              <a:prstGeom prst="roundRect">
                <a:avLst/>
              </a:prstGeom>
              <a:ln/>
            </p:spPr>
            <p:style>
              <a:lnRef idx="2">
                <a:schemeClr val="accent2"/>
              </a:lnRef>
              <a:fillRef idx="1">
                <a:schemeClr val="lt1"/>
              </a:fillRef>
              <a:effectRef idx="0">
                <a:schemeClr val="accent2"/>
              </a:effectRef>
              <a:fontRef idx="minor">
                <a:schemeClr val="dk1"/>
              </a:fontRef>
            </p:style>
            <p:txBody>
              <a:bodyPr lIns="0" rIns="0" rtlCol="0" anchor="t"/>
              <a:lstStyle/>
              <a:p>
                <a:pPr marL="0" marR="0" lvl="0" indent="-266700" algn="ctr" defTabSz="914400" rtl="0" eaLnBrk="1" fontAlgn="auto" latinLnBrk="0" hangingPunct="1">
                  <a:lnSpc>
                    <a:spcPct val="100000"/>
                  </a:lnSpc>
                  <a:spcBef>
                    <a:spcPts val="0"/>
                  </a:spcBef>
                  <a:spcAft>
                    <a:spcPts val="0"/>
                  </a:spcAft>
                  <a:buClrTx/>
                  <a:buSzTx/>
                  <a:buFontTx/>
                  <a:buNone/>
                  <a:tabLst/>
                  <a:defRPr/>
                </a:pPr>
                <a:r>
                  <a:rPr lang="ja-JP" altLang="en-US" sz="1000" dirty="0">
                    <a:solidFill>
                      <a:prstClr val="black"/>
                    </a:solidFill>
                    <a:latin typeface="メイリオ" panose="020B0604030504040204" pitchFamily="50" charset="-128"/>
                    <a:ea typeface="メイリオ" panose="020B0604030504040204" pitchFamily="50" charset="-128"/>
                  </a:rPr>
                  <a:t>製品</a:t>
                </a:r>
                <a:r>
                  <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情報</a:t>
                </a:r>
                <a:r>
                  <a:rPr lang="ja-JP" altLang="en-US" sz="1000" dirty="0">
                    <a:solidFill>
                      <a:prstClr val="black"/>
                    </a:solidFill>
                    <a:latin typeface="メイリオ" panose="020B0604030504040204" pitchFamily="50" charset="-128"/>
                    <a:ea typeface="メイリオ" panose="020B0604030504040204" pitchFamily="50" charset="-128"/>
                  </a:rPr>
                  <a:t>登録</a:t>
                </a: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43" name="正方形/長方形 42">
                <a:extLst>
                  <a:ext uri="{FF2B5EF4-FFF2-40B4-BE49-F238E27FC236}">
                    <a16:creationId xmlns:a16="http://schemas.microsoft.com/office/drawing/2014/main" id="{EC8DDC7B-C145-4C5E-94C5-2597D1F88A0E}"/>
                  </a:ext>
                </a:extLst>
              </p:cNvPr>
              <p:cNvSpPr/>
              <p:nvPr/>
            </p:nvSpPr>
            <p:spPr>
              <a:xfrm>
                <a:off x="213756" y="5398622"/>
                <a:ext cx="1800000" cy="252000"/>
              </a:xfrm>
              <a:prstGeom prst="rect">
                <a:avLst/>
              </a:prstGeom>
              <a:ln/>
            </p:spPr>
            <p:style>
              <a:lnRef idx="1">
                <a:schemeClr val="accent3"/>
              </a:lnRef>
              <a:fillRef idx="2">
                <a:schemeClr val="accent3"/>
              </a:fillRef>
              <a:effectRef idx="1">
                <a:schemeClr val="accent3"/>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データファイル</a:t>
                </a:r>
                <a:r>
                  <a:rPr lang="ja-JP" altLang="en-US" sz="1000" dirty="0">
                    <a:solidFill>
                      <a:prstClr val="black"/>
                    </a:solidFill>
                    <a:latin typeface="メイリオ" panose="020B0604030504040204" pitchFamily="50" charset="-128"/>
                    <a:ea typeface="メイリオ" panose="020B0604030504040204" pitchFamily="50" charset="-128"/>
                  </a:rPr>
                  <a:t>インポート</a:t>
                </a: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44" name="下矢印 54">
                <a:extLst>
                  <a:ext uri="{FF2B5EF4-FFF2-40B4-BE49-F238E27FC236}">
                    <a16:creationId xmlns:a16="http://schemas.microsoft.com/office/drawing/2014/main" id="{FA5EF509-8E41-4C61-9BB8-93FF9BB2097B}"/>
                  </a:ext>
                </a:extLst>
              </p:cNvPr>
              <p:cNvSpPr/>
              <p:nvPr/>
            </p:nvSpPr>
            <p:spPr>
              <a:xfrm>
                <a:off x="994140" y="5197764"/>
                <a:ext cx="252000" cy="176705"/>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grpSp>
      </p:grpSp>
      <p:sp>
        <p:nvSpPr>
          <p:cNvPr id="26" name="線吹き出し 1 (枠付き) 25">
            <a:extLst>
              <a:ext uri="{FF2B5EF4-FFF2-40B4-BE49-F238E27FC236}">
                <a16:creationId xmlns:a16="http://schemas.microsoft.com/office/drawing/2014/main" id="{B8D469C3-90DC-4E84-9881-302DE296A96A}"/>
              </a:ext>
            </a:extLst>
          </p:cNvPr>
          <p:cNvSpPr/>
          <p:nvPr/>
        </p:nvSpPr>
        <p:spPr>
          <a:xfrm>
            <a:off x="2388358" y="6024687"/>
            <a:ext cx="6196084" cy="668874"/>
          </a:xfrm>
          <a:prstGeom prst="borderCallout1">
            <a:avLst>
              <a:gd name="adj1" fmla="val -114225"/>
              <a:gd name="adj2" fmla="val 49527"/>
              <a:gd name="adj3" fmla="val 100"/>
              <a:gd name="adj4" fmla="val -45"/>
            </a:avLst>
          </a:prstGeom>
          <a:ln w="12700">
            <a:solidFill>
              <a:srgbClr val="FF0000"/>
            </a:solidFill>
          </a:ln>
        </p:spPr>
        <p:style>
          <a:lnRef idx="2">
            <a:schemeClr val="dk1"/>
          </a:lnRef>
          <a:fillRef idx="1">
            <a:schemeClr val="lt1"/>
          </a:fillRef>
          <a:effectRef idx="0">
            <a:schemeClr val="dk1"/>
          </a:effectRef>
          <a:fontRef idx="minor">
            <a:schemeClr val="dk1"/>
          </a:fontRef>
        </p:style>
        <p:txBody>
          <a:bodyPr lIns="0" rIns="0" rtlCol="0" anchor="ctr"/>
          <a:lstStyle/>
          <a:p>
            <a:pPr marL="85725"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初期のデータファイルの並び順は、</a:t>
            </a:r>
            <a:r>
              <a:rPr kumimoji="1" lang="en-US" altLang="ja-JP" sz="11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PIM</a:t>
            </a:r>
            <a:r>
              <a:rPr kumimoji="1" lang="ja-JP" altLang="en-US" sz="11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の表示順と同じです。</a:t>
            </a:r>
            <a:endParaRPr kumimoji="1" lang="en-US" altLang="ja-JP" sz="11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marL="85725"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複数のドキュメント種別に紐づく場合の外部サイト表示順は、ドキュメント種別（カタログ、マニュアル、技術資料）、アセットコードの順になります。</a:t>
            </a:r>
          </a:p>
        </p:txBody>
      </p:sp>
    </p:spTree>
    <p:extLst>
      <p:ext uri="{BB962C8B-B14F-4D97-AF65-F5344CB8AC3E}">
        <p14:creationId xmlns:p14="http://schemas.microsoft.com/office/powerpoint/2010/main" val="22919168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685800" y="1502841"/>
            <a:ext cx="7772400" cy="1776664"/>
          </a:xfrm>
        </p:spPr>
        <p:txBody>
          <a:bodyPr>
            <a:normAutofit/>
          </a:bodyPr>
          <a:lstStyle/>
          <a:p>
            <a:pPr lvl="0"/>
            <a:r>
              <a:rPr lang="ja-JP" altLang="ja-JP" dirty="0"/>
              <a:t>表示情報</a:t>
            </a:r>
            <a:r>
              <a:rPr lang="en-US" altLang="ja-JP" dirty="0"/>
              <a:t>(</a:t>
            </a:r>
            <a:r>
              <a:rPr lang="ja-JP" altLang="en-US" dirty="0"/>
              <a:t>「規格適合品を探す」の内容</a:t>
            </a:r>
            <a:r>
              <a:rPr lang="en-US" altLang="ja-JP" dirty="0"/>
              <a:t>)</a:t>
            </a:r>
            <a:r>
              <a:rPr lang="ja-JP" altLang="ja-JP" dirty="0"/>
              <a:t>の編集をする場合</a:t>
            </a:r>
            <a:endParaRPr lang="en-US" altLang="ja-JP" sz="1200" b="0" dirty="0"/>
          </a:p>
        </p:txBody>
      </p:sp>
      <p:sp>
        <p:nvSpPr>
          <p:cNvPr id="6" name="サブタイトル 2"/>
          <p:cNvSpPr>
            <a:spLocks noGrp="1"/>
          </p:cNvSpPr>
          <p:nvPr>
            <p:ph type="subTitle" idx="1"/>
          </p:nvPr>
        </p:nvSpPr>
        <p:spPr>
          <a:xfrm>
            <a:off x="1091820" y="4001576"/>
            <a:ext cx="7506269" cy="2587712"/>
          </a:xfrm>
        </p:spPr>
        <p:txBody>
          <a:bodyPr vert="horz" lIns="91440" tIns="45720" rIns="91440" bIns="45720" rtlCol="0">
            <a:noAutofit/>
          </a:bodyPr>
          <a:lstStyle/>
          <a:p>
            <a:pPr algn="l">
              <a:lnSpc>
                <a:spcPct val="130000"/>
              </a:lnSpc>
              <a:spcBef>
                <a:spcPts val="1200"/>
              </a:spcBef>
            </a:pPr>
            <a:r>
              <a:rPr lang="ja-JP" altLang="en-US" sz="1400" dirty="0">
                <a:solidFill>
                  <a:schemeClr val="tx1"/>
                </a:solidFill>
              </a:rPr>
              <a:t>その他の情報を編集する場合、下記手順をご参照ください。</a:t>
            </a:r>
            <a:br>
              <a:rPr lang="en-US" altLang="ja-JP" sz="1400" dirty="0">
                <a:hlinkClick r:id="rId2" action="ppaction://hlinksldjump"/>
              </a:rPr>
            </a:br>
            <a:r>
              <a:rPr lang="ja-JP" altLang="en-US" sz="1400" dirty="0"/>
              <a:t>　</a:t>
            </a:r>
            <a:r>
              <a:rPr lang="en-US" altLang="ja-JP" sz="1400" dirty="0">
                <a:hlinkClick r:id="rId3" action="ppaction://hlinksldjump"/>
              </a:rPr>
              <a:t>『</a:t>
            </a:r>
            <a:r>
              <a:rPr lang="ja-JP" altLang="en-US" sz="1400" dirty="0">
                <a:hlinkClick r:id="rId3" action="ppaction://hlinksldjump"/>
              </a:rPr>
              <a:t>表示情報</a:t>
            </a:r>
            <a:r>
              <a:rPr lang="en-US" altLang="ja-JP" sz="1400" dirty="0">
                <a:hlinkClick r:id="rId3" action="ppaction://hlinksldjump"/>
              </a:rPr>
              <a:t>(</a:t>
            </a:r>
            <a:r>
              <a:rPr lang="ja-JP" altLang="en-US" sz="1400" dirty="0">
                <a:hlinkClick r:id="rId3" action="ppaction://hlinksldjump"/>
              </a:rPr>
              <a:t>「仕様から探す」の内容</a:t>
            </a:r>
            <a:r>
              <a:rPr lang="en-US" altLang="ja-JP" sz="1400" dirty="0">
                <a:hlinkClick r:id="rId3" action="ppaction://hlinksldjump"/>
              </a:rPr>
              <a:t>)</a:t>
            </a:r>
            <a:r>
              <a:rPr lang="ja-JP" altLang="en-US" sz="1400" dirty="0">
                <a:hlinkClick r:id="rId3" action="ppaction://hlinksldjump"/>
              </a:rPr>
              <a:t>の編集をする場合</a:t>
            </a:r>
            <a:r>
              <a:rPr lang="en-US" altLang="ja-JP" sz="1400" dirty="0">
                <a:hlinkClick r:id="rId3" action="ppaction://hlinksldjump"/>
              </a:rPr>
              <a:t>』</a:t>
            </a:r>
            <a:br>
              <a:rPr lang="en-US" altLang="ja-JP" sz="1400" dirty="0"/>
            </a:br>
            <a:r>
              <a:rPr lang="ja-JP" altLang="en-US" sz="1400" dirty="0"/>
              <a:t>　</a:t>
            </a:r>
            <a:r>
              <a:rPr lang="en-US" altLang="ja-JP" sz="1400" dirty="0">
                <a:hlinkClick r:id="rId4" action="ppaction://hlinksldjump"/>
              </a:rPr>
              <a:t>『</a:t>
            </a:r>
            <a:r>
              <a:rPr lang="ja-JP" altLang="en-US" sz="1400" dirty="0">
                <a:hlinkClick r:id="rId4" action="ppaction://hlinksldjump"/>
              </a:rPr>
              <a:t>表示情報</a:t>
            </a:r>
            <a:r>
              <a:rPr lang="en-US" altLang="ja-JP" sz="1400" dirty="0">
                <a:hlinkClick r:id="rId4" action="ppaction://hlinksldjump"/>
              </a:rPr>
              <a:t>(</a:t>
            </a:r>
            <a:r>
              <a:rPr lang="ja-JP" altLang="en-US" sz="1400" dirty="0">
                <a:hlinkClick r:id="rId4" action="ppaction://hlinksldjump"/>
              </a:rPr>
              <a:t>「仕様から探す」の親形名情報の内容</a:t>
            </a:r>
            <a:r>
              <a:rPr lang="en-US" altLang="ja-JP" sz="1400" dirty="0">
                <a:hlinkClick r:id="rId4" action="ppaction://hlinksldjump"/>
              </a:rPr>
              <a:t>)</a:t>
            </a:r>
            <a:r>
              <a:rPr lang="ja-JP" altLang="en-US" sz="1400" dirty="0">
                <a:hlinkClick r:id="rId4" action="ppaction://hlinksldjump"/>
              </a:rPr>
              <a:t>の編集をする場合</a:t>
            </a:r>
            <a:r>
              <a:rPr lang="en-US" altLang="ja-JP" sz="1400" dirty="0">
                <a:hlinkClick r:id="rId4" action="ppaction://hlinksldjump"/>
              </a:rPr>
              <a:t>』</a:t>
            </a:r>
            <a:br>
              <a:rPr lang="en-US" altLang="ja-JP" sz="1400" dirty="0"/>
            </a:br>
            <a:r>
              <a:rPr lang="ja-JP" altLang="en-US" sz="1400" dirty="0"/>
              <a:t>　</a:t>
            </a:r>
            <a:r>
              <a:rPr lang="en-US" altLang="ja-JP" sz="1400" dirty="0">
                <a:hlinkClick r:id="rId5" action="ppaction://hlinksldjump"/>
              </a:rPr>
              <a:t>『</a:t>
            </a:r>
            <a:r>
              <a:rPr lang="ja-JP" altLang="ja-JP" sz="1400" dirty="0">
                <a:hlinkClick r:id="rId5" action="ppaction://hlinksldjump"/>
              </a:rPr>
              <a:t>表示情報</a:t>
            </a:r>
            <a:r>
              <a:rPr lang="en-US" altLang="ja-JP" sz="1400" dirty="0">
                <a:hlinkClick r:id="rId5" action="ppaction://hlinksldjump"/>
              </a:rPr>
              <a:t>(</a:t>
            </a:r>
            <a:r>
              <a:rPr lang="ja-JP" altLang="en-US" sz="1400" dirty="0">
                <a:hlinkClick r:id="rId5" action="ppaction://hlinksldjump"/>
              </a:rPr>
              <a:t>詳細画面の内容</a:t>
            </a:r>
            <a:r>
              <a:rPr lang="en-US" altLang="ja-JP" sz="1400" dirty="0">
                <a:hlinkClick r:id="rId5" action="ppaction://hlinksldjump"/>
              </a:rPr>
              <a:t>)</a:t>
            </a:r>
            <a:r>
              <a:rPr lang="ja-JP" altLang="ja-JP" sz="1400" dirty="0">
                <a:hlinkClick r:id="rId5" action="ppaction://hlinksldjump"/>
              </a:rPr>
              <a:t>の編集をする場合</a:t>
            </a:r>
            <a:r>
              <a:rPr lang="en-US" altLang="ja-JP" sz="1400" dirty="0">
                <a:hlinkClick r:id="rId5" action="ppaction://hlinksldjump"/>
              </a:rPr>
              <a:t>』</a:t>
            </a:r>
            <a:br>
              <a:rPr lang="en-US" altLang="ja-JP" sz="1400" dirty="0"/>
            </a:br>
            <a:r>
              <a:rPr lang="ja-JP" altLang="en-US" sz="1400" dirty="0"/>
              <a:t>　</a:t>
            </a:r>
            <a:r>
              <a:rPr lang="en-US" altLang="ja-JP" sz="1400" dirty="0">
                <a:hlinkClick r:id="rId6" action="ppaction://hlinksldjump"/>
              </a:rPr>
              <a:t>『</a:t>
            </a:r>
            <a:r>
              <a:rPr lang="ja-JP" altLang="ja-JP" sz="1400" dirty="0">
                <a:hlinkClick r:id="rId6" action="ppaction://hlinksldjump"/>
              </a:rPr>
              <a:t>表示情報</a:t>
            </a:r>
            <a:r>
              <a:rPr lang="en-US" altLang="ja-JP" sz="1400" dirty="0">
                <a:hlinkClick r:id="rId6" action="ppaction://hlinksldjump"/>
              </a:rPr>
              <a:t>(</a:t>
            </a:r>
            <a:r>
              <a:rPr lang="ja-JP" altLang="en-US" sz="1400" dirty="0">
                <a:hlinkClick r:id="rId6" action="ppaction://hlinksldjump"/>
              </a:rPr>
              <a:t>「生産終了品を探す」の内容</a:t>
            </a:r>
            <a:r>
              <a:rPr lang="en-US" altLang="ja-JP" sz="1400" dirty="0">
                <a:hlinkClick r:id="rId6" action="ppaction://hlinksldjump"/>
              </a:rPr>
              <a:t>)</a:t>
            </a:r>
            <a:r>
              <a:rPr lang="ja-JP" altLang="ja-JP" sz="1400" dirty="0">
                <a:hlinkClick r:id="rId6" action="ppaction://hlinksldjump"/>
              </a:rPr>
              <a:t>の編集をする場合</a:t>
            </a:r>
            <a:r>
              <a:rPr lang="en-US" altLang="ja-JP" sz="1400" dirty="0">
                <a:hlinkClick r:id="rId6" action="ppaction://hlinksldjump"/>
              </a:rPr>
              <a:t>』</a:t>
            </a:r>
            <a:br>
              <a:rPr lang="en-US" altLang="ja-JP" sz="1400" dirty="0"/>
            </a:br>
            <a:r>
              <a:rPr lang="ja-JP" altLang="en-US" sz="1400" dirty="0"/>
              <a:t>　</a:t>
            </a:r>
            <a:r>
              <a:rPr lang="en-US" altLang="ja-JP" sz="1400" dirty="0">
                <a:hlinkClick r:id="rId7" action="ppaction://hlinksldjump"/>
              </a:rPr>
              <a:t>『</a:t>
            </a:r>
            <a:r>
              <a:rPr lang="ja-JP" altLang="en-US" sz="1400" dirty="0">
                <a:hlinkClick r:id="rId7" action="ppaction://hlinksldjump"/>
              </a:rPr>
              <a:t>表示情報</a:t>
            </a:r>
            <a:r>
              <a:rPr lang="en-US" altLang="ja-JP" sz="1400" dirty="0">
                <a:hlinkClick r:id="rId7" action="ppaction://hlinksldjump"/>
              </a:rPr>
              <a:t>(</a:t>
            </a:r>
            <a:r>
              <a:rPr lang="ja-JP" altLang="en-US" sz="1400" dirty="0">
                <a:hlinkClick r:id="rId7" action="ppaction://hlinksldjump"/>
              </a:rPr>
              <a:t>「仕様から探す」の</a:t>
            </a:r>
            <a:r>
              <a:rPr lang="en-US" altLang="ja-JP" sz="1400" dirty="0">
                <a:hlinkClick r:id="rId7" action="ppaction://hlinksldjump"/>
              </a:rPr>
              <a:t>EC</a:t>
            </a:r>
            <a:r>
              <a:rPr lang="ja-JP" altLang="en-US" sz="1400" dirty="0">
                <a:hlinkClick r:id="rId7" action="ppaction://hlinksldjump"/>
              </a:rPr>
              <a:t>サイト連携情報の内容</a:t>
            </a:r>
            <a:r>
              <a:rPr lang="en-US" altLang="ja-JP" sz="1400" dirty="0">
                <a:hlinkClick r:id="rId7" action="ppaction://hlinksldjump"/>
              </a:rPr>
              <a:t>)</a:t>
            </a:r>
            <a:r>
              <a:rPr lang="ja-JP" altLang="en-US" sz="1400" dirty="0">
                <a:hlinkClick r:id="rId7" action="ppaction://hlinksldjump"/>
              </a:rPr>
              <a:t>の編集をする場合</a:t>
            </a:r>
            <a:r>
              <a:rPr lang="en-US" altLang="ja-JP" sz="1400" dirty="0">
                <a:hlinkClick r:id="rId7" action="ppaction://hlinksldjump"/>
              </a:rPr>
              <a:t>』</a:t>
            </a:r>
            <a:endParaRPr lang="ja-JP" altLang="en-US" sz="1400" dirty="0">
              <a:hlinkClick r:id="rId2" action="ppaction://hlinksldjump"/>
            </a:endParaRPr>
          </a:p>
        </p:txBody>
      </p:sp>
      <p:sp>
        <p:nvSpPr>
          <p:cNvPr id="3" name="スライド番号プレースホルダー 2">
            <a:extLst>
              <a:ext uri="{FF2B5EF4-FFF2-40B4-BE49-F238E27FC236}">
                <a16:creationId xmlns:a16="http://schemas.microsoft.com/office/drawing/2014/main" id="{5AE3A5C2-5C6F-48BA-9E99-C8BB19AF9618}"/>
              </a:ext>
            </a:extLst>
          </p:cNvPr>
          <p:cNvSpPr>
            <a:spLocks noGrp="1"/>
          </p:cNvSpPr>
          <p:nvPr>
            <p:ph type="sldNum" sz="quarter" idx="12"/>
          </p:nvPr>
        </p:nvSpPr>
        <p:spPr/>
        <p:txBody>
          <a:bodyPr/>
          <a:lstStyle/>
          <a:p>
            <a:fld id="{AAEC5578-235D-485F-9B50-9803794400B3}" type="slidenum">
              <a:rPr kumimoji="1" lang="ja-JP" altLang="en-US" smtClean="0"/>
              <a:t>33</a:t>
            </a:fld>
            <a:endParaRPr kumimoji="1" lang="ja-JP" altLang="en-US" dirty="0"/>
          </a:p>
        </p:txBody>
      </p:sp>
    </p:spTree>
    <p:extLst>
      <p:ext uri="{BB962C8B-B14F-4D97-AF65-F5344CB8AC3E}">
        <p14:creationId xmlns:p14="http://schemas.microsoft.com/office/powerpoint/2010/main" val="22821751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5"/>
          <p:cNvSpPr>
            <a:spLocks noGrp="1"/>
          </p:cNvSpPr>
          <p:nvPr>
            <p:ph idx="1"/>
          </p:nvPr>
        </p:nvSpPr>
        <p:spPr>
          <a:xfrm>
            <a:off x="438150" y="908962"/>
            <a:ext cx="8526338" cy="1412737"/>
          </a:xfrm>
        </p:spPr>
        <p:txBody>
          <a:bodyPr>
            <a:normAutofit/>
          </a:bodyPr>
          <a:lstStyle/>
          <a:p>
            <a:pPr marL="0" indent="0">
              <a:spcBef>
                <a:spcPts val="300"/>
              </a:spcBef>
              <a:buNone/>
            </a:pPr>
            <a:r>
              <a:rPr lang="en-US" altLang="ja-JP" sz="1200" dirty="0"/>
              <a:t>【</a:t>
            </a:r>
            <a:r>
              <a:rPr lang="ja-JP" altLang="ja-JP" sz="1200" dirty="0"/>
              <a:t>表示情報</a:t>
            </a:r>
            <a:r>
              <a:rPr lang="en-US" altLang="ja-JP" sz="1200" dirty="0"/>
              <a:t>(</a:t>
            </a:r>
            <a:r>
              <a:rPr lang="ja-JP" altLang="en-US" sz="1200" dirty="0"/>
              <a:t>「規格適合品を探す」の内容</a:t>
            </a:r>
            <a:r>
              <a:rPr lang="en-US" altLang="ja-JP" sz="1200" dirty="0"/>
              <a:t>)</a:t>
            </a:r>
            <a:r>
              <a:rPr lang="ja-JP" altLang="ja-JP" sz="1200" dirty="0"/>
              <a:t>の編集をする場合</a:t>
            </a:r>
            <a:r>
              <a:rPr lang="en-US" altLang="ja-JP" sz="1200" dirty="0"/>
              <a:t>】</a:t>
            </a:r>
          </a:p>
          <a:p>
            <a:pPr>
              <a:spcBef>
                <a:spcPts val="300"/>
              </a:spcBef>
              <a:buFont typeface="Wingdings" panose="05000000000000000000" pitchFamily="2" charset="2"/>
              <a:buChar char="l"/>
            </a:pPr>
            <a:r>
              <a:rPr lang="ja-JP" altLang="en-US" sz="1200" dirty="0"/>
              <a:t>「製品表示情報一覧」画面で、対象の機種を選択して一覧を検索します。</a:t>
            </a:r>
            <a:endParaRPr lang="en-US" altLang="ja-JP" sz="1200" dirty="0"/>
          </a:p>
          <a:p>
            <a:pPr marL="425053" lvl="1" indent="-228600">
              <a:spcBef>
                <a:spcPts val="300"/>
              </a:spcBef>
              <a:buFont typeface="+mj-ea"/>
              <a:buAutoNum type="circleNumDbPlain"/>
            </a:pPr>
            <a:r>
              <a:rPr lang="ja-JP" altLang="en-US" sz="1200" dirty="0"/>
              <a:t>製品の編集を行って表示させるサイトを選択します。</a:t>
            </a:r>
            <a:endParaRPr lang="en-US" altLang="ja-JP" sz="1200" dirty="0"/>
          </a:p>
          <a:p>
            <a:pPr marL="425053" lvl="1" indent="-228600">
              <a:spcBef>
                <a:spcPts val="300"/>
              </a:spcBef>
              <a:buFont typeface="+mj-ea"/>
              <a:buAutoNum type="circleNumDbPlain"/>
            </a:pPr>
            <a:r>
              <a:rPr kumimoji="1" lang="ja-JP" altLang="en-US" sz="1200" dirty="0"/>
              <a:t>「</a:t>
            </a:r>
            <a:r>
              <a:rPr lang="ja-JP" altLang="en-US" sz="1200" dirty="0"/>
              <a:t>規格適合品を</a:t>
            </a:r>
            <a:r>
              <a:rPr kumimoji="1" lang="ja-JP" altLang="en-US" sz="1200" dirty="0"/>
              <a:t>探す」を選択します。</a:t>
            </a:r>
            <a:endParaRPr lang="en-US" altLang="ja-JP" sz="1200" dirty="0"/>
          </a:p>
          <a:p>
            <a:pPr marL="425053" lvl="1" indent="-228600">
              <a:spcBef>
                <a:spcPts val="300"/>
              </a:spcBef>
              <a:buFont typeface="+mj-ea"/>
              <a:buAutoNum type="circleNumDbPlain"/>
            </a:pPr>
            <a:r>
              <a:rPr kumimoji="1" lang="ja-JP" altLang="en-US" sz="1200" dirty="0"/>
              <a:t>一覧に表示させる機種を指定します。</a:t>
            </a:r>
            <a:endParaRPr kumimoji="1" lang="en-US" altLang="ja-JP" sz="1200" dirty="0"/>
          </a:p>
          <a:p>
            <a:pPr marL="425053" lvl="1" indent="-228600">
              <a:spcBef>
                <a:spcPts val="300"/>
              </a:spcBef>
              <a:buFont typeface="+mj-ea"/>
              <a:buAutoNum type="circleNumDbPlain"/>
            </a:pPr>
            <a:r>
              <a:rPr kumimoji="1" lang="ja-JP" altLang="en-US" sz="1200" dirty="0"/>
              <a:t>検索ボタンをクリックして、一覧を表示させます。</a:t>
            </a:r>
            <a:endParaRPr kumimoji="1" lang="en-US" altLang="ja-JP" sz="1200" dirty="0"/>
          </a:p>
        </p:txBody>
      </p:sp>
      <p:grpSp>
        <p:nvGrpSpPr>
          <p:cNvPr id="4" name="グループ化 3">
            <a:extLst>
              <a:ext uri="{FF2B5EF4-FFF2-40B4-BE49-F238E27FC236}">
                <a16:creationId xmlns:a16="http://schemas.microsoft.com/office/drawing/2014/main" id="{FACE971B-A00D-43BE-AE0F-F9515F866117}"/>
              </a:ext>
            </a:extLst>
          </p:cNvPr>
          <p:cNvGrpSpPr/>
          <p:nvPr/>
        </p:nvGrpSpPr>
        <p:grpSpPr>
          <a:xfrm>
            <a:off x="2302202" y="2446526"/>
            <a:ext cx="6662286" cy="3630313"/>
            <a:chOff x="2302202" y="2446526"/>
            <a:chExt cx="6662286" cy="3630313"/>
          </a:xfrm>
        </p:grpSpPr>
        <p:pic>
          <p:nvPicPr>
            <p:cNvPr id="3" name="図 2">
              <a:extLst>
                <a:ext uri="{FF2B5EF4-FFF2-40B4-BE49-F238E27FC236}">
                  <a16:creationId xmlns:a16="http://schemas.microsoft.com/office/drawing/2014/main" id="{59765DC3-08F2-4BA7-BDD3-49D639B65CFA}"/>
                </a:ext>
              </a:extLst>
            </p:cNvPr>
            <p:cNvPicPr>
              <a:picLocks noChangeAspect="1"/>
            </p:cNvPicPr>
            <p:nvPr/>
          </p:nvPicPr>
          <p:blipFill>
            <a:blip r:embed="rId2"/>
            <a:stretch>
              <a:fillRect/>
            </a:stretch>
          </p:blipFill>
          <p:spPr>
            <a:xfrm>
              <a:off x="2302202" y="2446526"/>
              <a:ext cx="6662286" cy="3630313"/>
            </a:xfrm>
            <a:prstGeom prst="rect">
              <a:avLst/>
            </a:prstGeom>
            <a:ln>
              <a:solidFill>
                <a:schemeClr val="bg1">
                  <a:lumMod val="75000"/>
                </a:schemeClr>
              </a:solidFill>
            </a:ln>
          </p:spPr>
        </p:pic>
        <p:sp>
          <p:nvSpPr>
            <p:cNvPr id="52" name="角丸四角形 51"/>
            <p:cNvSpPr/>
            <p:nvPr/>
          </p:nvSpPr>
          <p:spPr>
            <a:xfrm>
              <a:off x="2465721" y="3164372"/>
              <a:ext cx="4969296" cy="283086"/>
            </a:xfrm>
            <a:prstGeom prst="roundRect">
              <a:avLst/>
            </a:prstGeom>
            <a:noFill/>
            <a:ln w="28575">
              <a:solidFill>
                <a:srgbClr val="FF0000"/>
              </a:solidFill>
            </a:ln>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53" name="角丸四角形 52"/>
            <p:cNvSpPr/>
            <p:nvPr/>
          </p:nvSpPr>
          <p:spPr>
            <a:xfrm>
              <a:off x="2479207" y="3699135"/>
              <a:ext cx="3138716" cy="275699"/>
            </a:xfrm>
            <a:prstGeom prst="roundRect">
              <a:avLst/>
            </a:prstGeom>
            <a:noFill/>
            <a:ln w="28575">
              <a:solidFill>
                <a:srgbClr val="FF0000"/>
              </a:solidFill>
            </a:ln>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54" name="角丸四角形 53"/>
            <p:cNvSpPr/>
            <p:nvPr/>
          </p:nvSpPr>
          <p:spPr>
            <a:xfrm>
              <a:off x="2479207" y="4011384"/>
              <a:ext cx="6238908" cy="579702"/>
            </a:xfrm>
            <a:prstGeom prst="roundRect">
              <a:avLst>
                <a:gd name="adj" fmla="val 8725"/>
              </a:avLst>
            </a:prstGeom>
            <a:noFill/>
            <a:ln w="28575">
              <a:solidFill>
                <a:srgbClr val="FF0000"/>
              </a:solidFill>
            </a:ln>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55" name="角丸四角形 54"/>
            <p:cNvSpPr/>
            <p:nvPr/>
          </p:nvSpPr>
          <p:spPr>
            <a:xfrm>
              <a:off x="2454649" y="4777915"/>
              <a:ext cx="793750" cy="273050"/>
            </a:xfrm>
            <a:prstGeom prst="roundRect">
              <a:avLst/>
            </a:prstGeom>
            <a:noFill/>
            <a:ln w="28575">
              <a:solidFill>
                <a:srgbClr val="FF0000"/>
              </a:solidFill>
            </a:ln>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39" name="正方形/長方形 38"/>
            <p:cNvSpPr/>
            <p:nvPr/>
          </p:nvSpPr>
          <p:spPr>
            <a:xfrm>
              <a:off x="7457335" y="3184890"/>
              <a:ext cx="338955" cy="292589"/>
            </a:xfrm>
            <a:prstGeom prst="rect">
              <a:avLst/>
            </a:prstGeom>
            <a:noFill/>
            <a:ln w="9525">
              <a:noFill/>
            </a:ln>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lang="ja-JP" altLang="en-US" sz="1600" dirty="0">
                  <a:solidFill>
                    <a:srgbClr val="FF0000"/>
                  </a:solidFill>
                  <a:latin typeface="メイリオ" panose="020B0604030504040204" pitchFamily="50" charset="-128"/>
                  <a:ea typeface="メイリオ" panose="020B0604030504040204" pitchFamily="50" charset="-128"/>
                </a:rPr>
                <a:t>①</a:t>
              </a:r>
              <a:endParaRPr kumimoji="1" lang="ja-JP" altLang="en-US" sz="1600" b="0" i="0" u="none" strike="noStrike" kern="1200" cap="none" spc="0" normalizeH="0" baseline="0" noProof="0" dirty="0">
                <a:ln>
                  <a:noFill/>
                </a:ln>
                <a:solidFill>
                  <a:srgbClr val="FF0000"/>
                </a:solidFill>
                <a:effectLst/>
                <a:uLnTx/>
                <a:uFillTx/>
                <a:latin typeface="メイリオ" panose="020B0604030504040204" pitchFamily="50" charset="-128"/>
                <a:ea typeface="メイリオ" panose="020B0604030504040204" pitchFamily="50" charset="-128"/>
                <a:cs typeface="+mn-cs"/>
              </a:endParaRPr>
            </a:p>
          </p:txBody>
        </p:sp>
        <p:sp>
          <p:nvSpPr>
            <p:cNvPr id="40" name="正方形/長方形 39"/>
            <p:cNvSpPr/>
            <p:nvPr/>
          </p:nvSpPr>
          <p:spPr>
            <a:xfrm>
              <a:off x="5617923" y="3621585"/>
              <a:ext cx="338955" cy="292589"/>
            </a:xfrm>
            <a:prstGeom prst="rect">
              <a:avLst/>
            </a:prstGeom>
            <a:noFill/>
            <a:ln w="9525">
              <a:noFill/>
            </a:ln>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lang="ja-JP" altLang="en-US" sz="1600" dirty="0">
                  <a:solidFill>
                    <a:srgbClr val="FF0000"/>
                  </a:solidFill>
                  <a:latin typeface="メイリオ" panose="020B0604030504040204" pitchFamily="50" charset="-128"/>
                  <a:ea typeface="メイリオ" panose="020B0604030504040204" pitchFamily="50" charset="-128"/>
                </a:rPr>
                <a:t>②</a:t>
              </a:r>
              <a:endParaRPr kumimoji="1" lang="ja-JP" altLang="en-US" sz="1600" b="0" i="0" u="none" strike="noStrike" kern="1200" cap="none" spc="0" normalizeH="0" baseline="0" noProof="0" dirty="0">
                <a:ln>
                  <a:noFill/>
                </a:ln>
                <a:solidFill>
                  <a:srgbClr val="FF0000"/>
                </a:solidFill>
                <a:effectLst/>
                <a:uLnTx/>
                <a:uFillTx/>
                <a:latin typeface="メイリオ" panose="020B0604030504040204" pitchFamily="50" charset="-128"/>
                <a:ea typeface="メイリオ" panose="020B0604030504040204" pitchFamily="50" charset="-128"/>
                <a:cs typeface="+mn-cs"/>
              </a:endParaRPr>
            </a:p>
          </p:txBody>
        </p:sp>
        <p:sp>
          <p:nvSpPr>
            <p:cNvPr id="41" name="正方形/長方形 40"/>
            <p:cNvSpPr/>
            <p:nvPr/>
          </p:nvSpPr>
          <p:spPr>
            <a:xfrm>
              <a:off x="8396189" y="4639179"/>
              <a:ext cx="338955" cy="292589"/>
            </a:xfrm>
            <a:prstGeom prst="rect">
              <a:avLst/>
            </a:prstGeom>
            <a:noFill/>
            <a:ln w="9525">
              <a:noFill/>
            </a:ln>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lang="ja-JP" altLang="en-US" sz="1600" dirty="0">
                  <a:solidFill>
                    <a:srgbClr val="FF0000"/>
                  </a:solidFill>
                  <a:latin typeface="メイリオ" panose="020B0604030504040204" pitchFamily="50" charset="-128"/>
                  <a:ea typeface="メイリオ" panose="020B0604030504040204" pitchFamily="50" charset="-128"/>
                </a:rPr>
                <a:t>③</a:t>
              </a:r>
              <a:endParaRPr kumimoji="1" lang="ja-JP" altLang="en-US" sz="1600" b="0" i="0" u="none" strike="noStrike" kern="1200" cap="none" spc="0" normalizeH="0" baseline="0" noProof="0" dirty="0">
                <a:ln>
                  <a:noFill/>
                </a:ln>
                <a:solidFill>
                  <a:srgbClr val="FF0000"/>
                </a:solidFill>
                <a:effectLst/>
                <a:uLnTx/>
                <a:uFillTx/>
                <a:latin typeface="メイリオ" panose="020B0604030504040204" pitchFamily="50" charset="-128"/>
                <a:ea typeface="メイリオ" panose="020B0604030504040204" pitchFamily="50" charset="-128"/>
                <a:cs typeface="+mn-cs"/>
              </a:endParaRPr>
            </a:p>
          </p:txBody>
        </p:sp>
        <p:sp>
          <p:nvSpPr>
            <p:cNvPr id="42" name="正方形/長方形 41"/>
            <p:cNvSpPr/>
            <p:nvPr/>
          </p:nvSpPr>
          <p:spPr>
            <a:xfrm>
              <a:off x="3231368" y="4785473"/>
              <a:ext cx="338955" cy="292589"/>
            </a:xfrm>
            <a:prstGeom prst="rect">
              <a:avLst/>
            </a:prstGeom>
            <a:noFill/>
            <a:ln w="9525">
              <a:noFill/>
            </a:ln>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lang="ja-JP" altLang="en-US" sz="1600" dirty="0">
                  <a:solidFill>
                    <a:srgbClr val="FF0000"/>
                  </a:solidFill>
                  <a:latin typeface="メイリオ" panose="020B0604030504040204" pitchFamily="50" charset="-128"/>
                  <a:ea typeface="メイリオ" panose="020B0604030504040204" pitchFamily="50" charset="-128"/>
                </a:rPr>
                <a:t>④</a:t>
              </a:r>
              <a:endParaRPr kumimoji="1" lang="ja-JP" altLang="en-US" sz="1600" b="0" i="0" u="none" strike="noStrike" kern="1200" cap="none" spc="0" normalizeH="0" baseline="0" noProof="0" dirty="0">
                <a:ln>
                  <a:noFill/>
                </a:ln>
                <a:solidFill>
                  <a:srgbClr val="FF0000"/>
                </a:solidFill>
                <a:effectLst/>
                <a:uLnTx/>
                <a:uFillTx/>
                <a:latin typeface="メイリオ" panose="020B0604030504040204" pitchFamily="50" charset="-128"/>
                <a:ea typeface="メイリオ" panose="020B0604030504040204" pitchFamily="50" charset="-128"/>
                <a:cs typeface="+mn-cs"/>
              </a:endParaRPr>
            </a:p>
          </p:txBody>
        </p:sp>
      </p:grpSp>
      <p:sp>
        <p:nvSpPr>
          <p:cNvPr id="33" name="タイトル 1">
            <a:extLst>
              <a:ext uri="{FF2B5EF4-FFF2-40B4-BE49-F238E27FC236}">
                <a16:creationId xmlns:a16="http://schemas.microsoft.com/office/drawing/2014/main" id="{C84FC8EE-6344-4DD7-B2B8-6308B680B682}"/>
              </a:ext>
            </a:extLst>
          </p:cNvPr>
          <p:cNvSpPr txBox="1">
            <a:spLocks/>
          </p:cNvSpPr>
          <p:nvPr/>
        </p:nvSpPr>
        <p:spPr>
          <a:xfrm>
            <a:off x="1567888" y="274638"/>
            <a:ext cx="7475262" cy="490066"/>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kumimoji="1" sz="3200" b="1"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pPr algn="l"/>
            <a:r>
              <a:rPr kumimoji="1" lang="en-US" altLang="ja-JP" sz="1800" dirty="0">
                <a:latin typeface="メイリオ" panose="020B0604030504040204" pitchFamily="50" charset="-128"/>
                <a:ea typeface="メイリオ" panose="020B0604030504040204" pitchFamily="50" charset="-128"/>
              </a:rPr>
              <a:t>2.7.4.1 </a:t>
            </a:r>
            <a:r>
              <a:rPr kumimoji="1" lang="ja-JP" altLang="en-US" sz="1800" dirty="0">
                <a:latin typeface="メイリオ" panose="020B0604030504040204" pitchFamily="50" charset="-128"/>
                <a:ea typeface="メイリオ" panose="020B0604030504040204" pitchFamily="50" charset="-128"/>
              </a:rPr>
              <a:t>製品情報登録　製品表示情報一覧で検索</a:t>
            </a:r>
          </a:p>
        </p:txBody>
      </p:sp>
      <p:sp>
        <p:nvSpPr>
          <p:cNvPr id="2" name="スライド番号プレースホルダー 1">
            <a:extLst>
              <a:ext uri="{FF2B5EF4-FFF2-40B4-BE49-F238E27FC236}">
                <a16:creationId xmlns:a16="http://schemas.microsoft.com/office/drawing/2014/main" id="{047B0FEA-D7F4-425D-9E6C-DE99C269B729}"/>
              </a:ext>
            </a:extLst>
          </p:cNvPr>
          <p:cNvSpPr>
            <a:spLocks noGrp="1"/>
          </p:cNvSpPr>
          <p:nvPr>
            <p:ph type="sldNum" sz="quarter" idx="12"/>
          </p:nvPr>
        </p:nvSpPr>
        <p:spPr/>
        <p:txBody>
          <a:bodyPr/>
          <a:lstStyle/>
          <a:p>
            <a:fld id="{AAEC5578-235D-485F-9B50-9803794400B3}" type="slidenum">
              <a:rPr lang="ja-JP" altLang="en-US" smtClean="0"/>
              <a:pPr/>
              <a:t>34</a:t>
            </a:fld>
            <a:endParaRPr lang="ja-JP" altLang="en-US" dirty="0"/>
          </a:p>
        </p:txBody>
      </p:sp>
      <p:grpSp>
        <p:nvGrpSpPr>
          <p:cNvPr id="35" name="グループ化 34">
            <a:extLst>
              <a:ext uri="{FF2B5EF4-FFF2-40B4-BE49-F238E27FC236}">
                <a16:creationId xmlns:a16="http://schemas.microsoft.com/office/drawing/2014/main" id="{AB12FE48-113B-4380-A677-271A4B2F22D0}"/>
              </a:ext>
            </a:extLst>
          </p:cNvPr>
          <p:cNvGrpSpPr/>
          <p:nvPr/>
        </p:nvGrpSpPr>
        <p:grpSpPr>
          <a:xfrm>
            <a:off x="114300" y="2316240"/>
            <a:ext cx="2011680" cy="4468521"/>
            <a:chOff x="114300" y="2316240"/>
            <a:chExt cx="2011680" cy="4468521"/>
          </a:xfrm>
        </p:grpSpPr>
        <p:sp>
          <p:nvSpPr>
            <p:cNvPr id="37" name="角丸四角形 39">
              <a:extLst>
                <a:ext uri="{FF2B5EF4-FFF2-40B4-BE49-F238E27FC236}">
                  <a16:creationId xmlns:a16="http://schemas.microsoft.com/office/drawing/2014/main" id="{63B5366B-A701-42C8-B429-5B7364B8121B}"/>
                </a:ext>
              </a:extLst>
            </p:cNvPr>
            <p:cNvSpPr/>
            <p:nvPr/>
          </p:nvSpPr>
          <p:spPr>
            <a:xfrm>
              <a:off x="114300" y="2433450"/>
              <a:ext cx="2011680" cy="3264211"/>
            </a:xfrm>
            <a:prstGeom prst="roundRect">
              <a:avLst>
                <a:gd name="adj" fmla="val 8069"/>
              </a:avLst>
            </a:prstGeom>
            <a:noFill/>
            <a:ln w="9525">
              <a:solidFill>
                <a:srgbClr val="C00000"/>
              </a:solidFill>
              <a:prstDash val="sysDash"/>
            </a:ln>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38" name="下矢印 40">
              <a:extLst>
                <a:ext uri="{FF2B5EF4-FFF2-40B4-BE49-F238E27FC236}">
                  <a16:creationId xmlns:a16="http://schemas.microsoft.com/office/drawing/2014/main" id="{E26766EF-FF43-4842-B5B2-E3C93237D36D}"/>
                </a:ext>
              </a:extLst>
            </p:cNvPr>
            <p:cNvSpPr/>
            <p:nvPr/>
          </p:nvSpPr>
          <p:spPr>
            <a:xfrm>
              <a:off x="991888" y="5726236"/>
              <a:ext cx="252000" cy="216000"/>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43" name="下矢印 41">
              <a:extLst>
                <a:ext uri="{FF2B5EF4-FFF2-40B4-BE49-F238E27FC236}">
                  <a16:creationId xmlns:a16="http://schemas.microsoft.com/office/drawing/2014/main" id="{EE348E2B-5A7F-4632-AA5F-7095DCF1899E}"/>
                </a:ext>
              </a:extLst>
            </p:cNvPr>
            <p:cNvSpPr/>
            <p:nvPr/>
          </p:nvSpPr>
          <p:spPr>
            <a:xfrm>
              <a:off x="991888" y="6262818"/>
              <a:ext cx="252000" cy="216000"/>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44" name="角丸四角形 42">
              <a:extLst>
                <a:ext uri="{FF2B5EF4-FFF2-40B4-BE49-F238E27FC236}">
                  <a16:creationId xmlns:a16="http://schemas.microsoft.com/office/drawing/2014/main" id="{93814C2E-D6BD-4C3D-96AD-D03C636787FD}"/>
                </a:ext>
              </a:extLst>
            </p:cNvPr>
            <p:cNvSpPr/>
            <p:nvPr/>
          </p:nvSpPr>
          <p:spPr>
            <a:xfrm>
              <a:off x="667888" y="6518361"/>
              <a:ext cx="900000" cy="266400"/>
            </a:xfrm>
            <a:prstGeom prst="roundRect">
              <a:avLst/>
            </a:prstGeom>
            <a:ln>
              <a:solidFill>
                <a:srgbClr val="00B050"/>
              </a:solidFill>
            </a:ln>
          </p:spPr>
          <p:style>
            <a:lnRef idx="2">
              <a:schemeClr val="accent1"/>
            </a:lnRef>
            <a:fillRef idx="1">
              <a:schemeClr val="lt1"/>
            </a:fillRef>
            <a:effectRef idx="0">
              <a:schemeClr val="accent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承認・公開</a:t>
              </a:r>
            </a:p>
          </p:txBody>
        </p:sp>
        <p:sp>
          <p:nvSpPr>
            <p:cNvPr id="56" name="角丸四角形 43">
              <a:extLst>
                <a:ext uri="{FF2B5EF4-FFF2-40B4-BE49-F238E27FC236}">
                  <a16:creationId xmlns:a16="http://schemas.microsoft.com/office/drawing/2014/main" id="{E7ADCCBE-111D-4A64-9CB8-7E95B29CD567}"/>
                </a:ext>
              </a:extLst>
            </p:cNvPr>
            <p:cNvSpPr/>
            <p:nvPr/>
          </p:nvSpPr>
          <p:spPr>
            <a:xfrm>
              <a:off x="675190" y="5977132"/>
              <a:ext cx="900000" cy="266400"/>
            </a:xfrm>
            <a:prstGeom prst="roundRect">
              <a:avLst/>
            </a:prstGeom>
            <a:ln/>
          </p:spPr>
          <p:style>
            <a:lnRef idx="2">
              <a:schemeClr val="accent1"/>
            </a:lnRef>
            <a:fillRef idx="1">
              <a:schemeClr val="lt1"/>
            </a:fillRef>
            <a:effectRef idx="0">
              <a:schemeClr val="accent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申請</a:t>
              </a:r>
            </a:p>
          </p:txBody>
        </p:sp>
        <p:sp>
          <p:nvSpPr>
            <p:cNvPr id="57" name="下矢印 51">
              <a:extLst>
                <a:ext uri="{FF2B5EF4-FFF2-40B4-BE49-F238E27FC236}">
                  <a16:creationId xmlns:a16="http://schemas.microsoft.com/office/drawing/2014/main" id="{739AC801-4CDB-4363-804D-0E26075346B4}"/>
                </a:ext>
              </a:extLst>
            </p:cNvPr>
            <p:cNvSpPr/>
            <p:nvPr/>
          </p:nvSpPr>
          <p:spPr>
            <a:xfrm>
              <a:off x="990013" y="4099746"/>
              <a:ext cx="252000" cy="176705"/>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58" name="正方形/長方形 57">
              <a:extLst>
                <a:ext uri="{FF2B5EF4-FFF2-40B4-BE49-F238E27FC236}">
                  <a16:creationId xmlns:a16="http://schemas.microsoft.com/office/drawing/2014/main" id="{FA238A4F-16D9-440C-9693-C161F03396B1}"/>
                </a:ext>
              </a:extLst>
            </p:cNvPr>
            <p:cNvSpPr/>
            <p:nvPr/>
          </p:nvSpPr>
          <p:spPr>
            <a:xfrm>
              <a:off x="216013" y="4300603"/>
              <a:ext cx="1800000" cy="396000"/>
            </a:xfrm>
            <a:prstGeom prst="rect">
              <a:avLst/>
            </a:prstGeom>
            <a:ln/>
          </p:spPr>
          <p:style>
            <a:lnRef idx="1">
              <a:schemeClr val="accent6"/>
            </a:lnRef>
            <a:fillRef idx="2">
              <a:schemeClr val="accent6"/>
            </a:fillRef>
            <a:effectRef idx="1">
              <a:schemeClr val="accent6"/>
            </a:effectRef>
            <a:fontRef idx="minor">
              <a:schemeClr val="dk1"/>
            </a:fontRef>
          </p:style>
          <p:txBody>
            <a:bodyPr lIns="0" rIns="0" rtlCol="0" anchor="ctr"/>
            <a:lstStyle/>
            <a:p>
              <a:pPr indent="-266700" algn="ctr"/>
              <a:endParaRPr lang="en-US" altLang="ja-JP" sz="1000" dirty="0">
                <a:solidFill>
                  <a:prstClr val="black"/>
                </a:solidFill>
                <a:latin typeface="メイリオ" panose="020B0604030504040204" pitchFamily="50" charset="-128"/>
                <a:ea typeface="メイリオ" panose="020B0604030504040204" pitchFamily="50" charset="-128"/>
              </a:endParaRPr>
            </a:p>
            <a:p>
              <a:pPr indent="-266700" algn="ctr"/>
              <a:r>
                <a:rPr lang="ja-JP" altLang="en-US" sz="1000" dirty="0">
                  <a:solidFill>
                    <a:prstClr val="black"/>
                  </a:solidFill>
                  <a:latin typeface="メイリオ" panose="020B0604030504040204" pitchFamily="50" charset="-128"/>
                  <a:ea typeface="メイリオ" panose="020B0604030504040204" pitchFamily="50" charset="-128"/>
                </a:rPr>
                <a:t>製品表示情報一覧で検索／</a:t>
              </a:r>
              <a:br>
                <a:rPr lang="en-US" altLang="ja-JP" sz="1000" dirty="0">
                  <a:solidFill>
                    <a:prstClr val="black"/>
                  </a:solidFill>
                  <a:latin typeface="メイリオ" panose="020B0604030504040204" pitchFamily="50" charset="-128"/>
                  <a:ea typeface="メイリオ" panose="020B0604030504040204" pitchFamily="50" charset="-128"/>
                </a:rPr>
              </a:br>
              <a:r>
                <a:rPr lang="ja-JP" altLang="en-US" sz="1000" dirty="0">
                  <a:solidFill>
                    <a:prstClr val="black"/>
                  </a:solidFill>
                  <a:latin typeface="メイリオ" panose="020B0604030504040204" pitchFamily="50" charset="-128"/>
                  <a:ea typeface="メイリオ" panose="020B0604030504040204" pitchFamily="50" charset="-128"/>
                </a:rPr>
                <a:t>データファイルエクスポート</a:t>
              </a:r>
            </a:p>
            <a:p>
              <a:pPr indent="-266700" algn="ctr"/>
              <a:endParaRPr lang="ja-JP" altLang="en-US" sz="1000" dirty="0">
                <a:solidFill>
                  <a:prstClr val="black"/>
                </a:solidFill>
                <a:latin typeface="メイリオ" panose="020B0604030504040204" pitchFamily="50" charset="-128"/>
                <a:ea typeface="メイリオ" panose="020B0604030504040204" pitchFamily="50" charset="-128"/>
              </a:endParaRPr>
            </a:p>
          </p:txBody>
        </p:sp>
        <p:sp>
          <p:nvSpPr>
            <p:cNvPr id="59" name="正方形/長方形 58">
              <a:extLst>
                <a:ext uri="{FF2B5EF4-FFF2-40B4-BE49-F238E27FC236}">
                  <a16:creationId xmlns:a16="http://schemas.microsoft.com/office/drawing/2014/main" id="{B1881226-0844-4C24-9449-D91DFAA4176F}"/>
                </a:ext>
              </a:extLst>
            </p:cNvPr>
            <p:cNvSpPr/>
            <p:nvPr/>
          </p:nvSpPr>
          <p:spPr>
            <a:xfrm>
              <a:off x="216013" y="4921612"/>
              <a:ext cx="1800000" cy="252000"/>
            </a:xfrm>
            <a:prstGeom prst="rect">
              <a:avLst/>
            </a:prstGeom>
            <a:ln/>
          </p:spPr>
          <p:style>
            <a:lnRef idx="1">
              <a:schemeClr val="accent3"/>
            </a:lnRef>
            <a:fillRef idx="2">
              <a:schemeClr val="accent3"/>
            </a:fillRef>
            <a:effectRef idx="1">
              <a:schemeClr val="accent3"/>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データファイル</a:t>
              </a:r>
              <a:r>
                <a:rPr kumimoji="1" lang="en-US" altLang="ja-JP"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Excel</a:t>
              </a:r>
              <a:r>
                <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編集</a:t>
              </a:r>
            </a:p>
          </p:txBody>
        </p:sp>
        <p:sp>
          <p:nvSpPr>
            <p:cNvPr id="60" name="下矢印 54">
              <a:extLst>
                <a:ext uri="{FF2B5EF4-FFF2-40B4-BE49-F238E27FC236}">
                  <a16:creationId xmlns:a16="http://schemas.microsoft.com/office/drawing/2014/main" id="{5AC34F33-C602-42B6-A97E-6CF7CB3A438D}"/>
                </a:ext>
              </a:extLst>
            </p:cNvPr>
            <p:cNvSpPr/>
            <p:nvPr/>
          </p:nvSpPr>
          <p:spPr>
            <a:xfrm>
              <a:off x="990013" y="4720755"/>
              <a:ext cx="252000" cy="176705"/>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61" name="正方形/長方形 60">
              <a:extLst>
                <a:ext uri="{FF2B5EF4-FFF2-40B4-BE49-F238E27FC236}">
                  <a16:creationId xmlns:a16="http://schemas.microsoft.com/office/drawing/2014/main" id="{DE15D073-BF35-4281-9E38-F68097AF3E94}"/>
                </a:ext>
              </a:extLst>
            </p:cNvPr>
            <p:cNvSpPr/>
            <p:nvPr/>
          </p:nvSpPr>
          <p:spPr>
            <a:xfrm>
              <a:off x="216013" y="2581576"/>
              <a:ext cx="1800000" cy="252000"/>
            </a:xfrm>
            <a:prstGeom prst="rect">
              <a:avLst/>
            </a:prstGeom>
            <a:ln/>
          </p:spPr>
          <p:style>
            <a:lnRef idx="1">
              <a:schemeClr val="accent3"/>
            </a:lnRef>
            <a:fillRef idx="2">
              <a:schemeClr val="accent3"/>
            </a:fillRef>
            <a:effectRef idx="1">
              <a:schemeClr val="accent3"/>
            </a:effectRef>
            <a:fontRef idx="minor">
              <a:schemeClr val="dk1"/>
            </a:fontRef>
          </p:style>
          <p:txBody>
            <a:bodyPr lIns="0" rIns="0" rtlCol="0" anchor="ctr"/>
            <a:lstStyle/>
            <a:p>
              <a:pPr indent="-266700" algn="ctr"/>
              <a:r>
                <a:rPr lang="ja-JP" altLang="en-US" sz="1000" dirty="0">
                  <a:solidFill>
                    <a:prstClr val="black"/>
                  </a:solidFill>
                  <a:latin typeface="メイリオ" panose="020B0604030504040204" pitchFamily="50" charset="-128"/>
                  <a:ea typeface="メイリオ" panose="020B0604030504040204" pitchFamily="50" charset="-128"/>
                </a:rPr>
                <a:t>メニュー選択</a:t>
              </a:r>
            </a:p>
          </p:txBody>
        </p:sp>
        <p:sp>
          <p:nvSpPr>
            <p:cNvPr id="62" name="正方形/長方形 61">
              <a:extLst>
                <a:ext uri="{FF2B5EF4-FFF2-40B4-BE49-F238E27FC236}">
                  <a16:creationId xmlns:a16="http://schemas.microsoft.com/office/drawing/2014/main" id="{270953D8-B5C1-4EAF-8F87-64739036425B}"/>
                </a:ext>
              </a:extLst>
            </p:cNvPr>
            <p:cNvSpPr/>
            <p:nvPr/>
          </p:nvSpPr>
          <p:spPr>
            <a:xfrm>
              <a:off x="216013" y="3058585"/>
              <a:ext cx="1800000" cy="396000"/>
            </a:xfrm>
            <a:prstGeom prst="rect">
              <a:avLst/>
            </a:prstGeom>
            <a:ln/>
          </p:spPr>
          <p:style>
            <a:lnRef idx="1">
              <a:schemeClr val="accent3"/>
            </a:lnRef>
            <a:fillRef idx="2">
              <a:schemeClr val="accent3"/>
            </a:fillRef>
            <a:effectRef idx="1">
              <a:schemeClr val="accent3"/>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en-US" altLang="ja-JP"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lvl="0" indent="-266700" algn="ctr">
                <a:defRPr/>
              </a:pPr>
              <a:r>
                <a:rPr lang="ja-JP" altLang="en-US" sz="1000" dirty="0">
                  <a:solidFill>
                    <a:prstClr val="black"/>
                  </a:solidFill>
                  <a:latin typeface="メイリオ" panose="020B0604030504040204" pitchFamily="50" charset="-128"/>
                  <a:ea typeface="メイリオ" panose="020B0604030504040204" pitchFamily="50" charset="-128"/>
                </a:rPr>
                <a:t>製品表示情報一覧で検索／</a:t>
              </a:r>
              <a:br>
                <a:rPr lang="en-US" altLang="ja-JP" sz="1000" dirty="0">
                  <a:solidFill>
                    <a:prstClr val="black"/>
                  </a:solidFill>
                  <a:latin typeface="メイリオ" panose="020B0604030504040204" pitchFamily="50" charset="-128"/>
                  <a:ea typeface="メイリオ" panose="020B0604030504040204" pitchFamily="50" charset="-128"/>
                </a:rPr>
              </a:br>
              <a:r>
                <a:rPr lang="en-US" altLang="ja-JP" sz="1000" dirty="0">
                  <a:solidFill>
                    <a:prstClr val="black"/>
                  </a:solidFill>
                  <a:latin typeface="メイリオ" panose="020B0604030504040204" pitchFamily="50" charset="-128"/>
                  <a:ea typeface="メイリオ" panose="020B0604030504040204" pitchFamily="50" charset="-128"/>
                </a:rPr>
                <a:t>PIM</a:t>
              </a:r>
              <a:r>
                <a:rPr lang="ja-JP" altLang="en-US" sz="1000" dirty="0">
                  <a:solidFill>
                    <a:prstClr val="black"/>
                  </a:solidFill>
                  <a:latin typeface="メイリオ" panose="020B0604030504040204" pitchFamily="50" charset="-128"/>
                  <a:ea typeface="メイリオ" panose="020B0604030504040204" pitchFamily="50" charset="-128"/>
                </a:rPr>
                <a:t>製品情報取得を選択</a:t>
              </a:r>
            </a:p>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63" name="正方形/長方形 62">
              <a:extLst>
                <a:ext uri="{FF2B5EF4-FFF2-40B4-BE49-F238E27FC236}">
                  <a16:creationId xmlns:a16="http://schemas.microsoft.com/office/drawing/2014/main" id="{96657FA3-E477-4769-BE92-9A598BC974BE}"/>
                </a:ext>
              </a:extLst>
            </p:cNvPr>
            <p:cNvSpPr/>
            <p:nvPr/>
          </p:nvSpPr>
          <p:spPr>
            <a:xfrm>
              <a:off x="216013" y="3679594"/>
              <a:ext cx="1800000" cy="396000"/>
            </a:xfrm>
            <a:prstGeom prst="rect">
              <a:avLst/>
            </a:prstGeom>
            <a:ln/>
          </p:spPr>
          <p:style>
            <a:lnRef idx="1">
              <a:schemeClr val="accent3"/>
            </a:lnRef>
            <a:fillRef idx="2">
              <a:schemeClr val="accent3"/>
            </a:fillRef>
            <a:effectRef idx="1">
              <a:schemeClr val="accent3"/>
            </a:effectRef>
            <a:fontRef idx="minor">
              <a:schemeClr val="dk1"/>
            </a:fontRef>
          </p:style>
          <p:txBody>
            <a:bodyPr lIns="0" rIns="0" rtlCol="0" anchor="ctr"/>
            <a:lstStyle/>
            <a:p>
              <a:pPr indent="-266700" algn="ctr"/>
              <a:r>
                <a:rPr lang="en-US" altLang="ja-JP" sz="1000" dirty="0">
                  <a:solidFill>
                    <a:prstClr val="black"/>
                  </a:solidFill>
                  <a:latin typeface="メイリオ" panose="020B0604030504040204" pitchFamily="50" charset="-128"/>
                  <a:ea typeface="メイリオ" panose="020B0604030504040204" pitchFamily="50" charset="-128"/>
                </a:rPr>
                <a:t>PIM</a:t>
              </a:r>
              <a:r>
                <a:rPr lang="ja-JP" altLang="en-US" sz="1000" dirty="0">
                  <a:solidFill>
                    <a:prstClr val="black"/>
                  </a:solidFill>
                  <a:latin typeface="メイリオ" panose="020B0604030504040204" pitchFamily="50" charset="-128"/>
                  <a:ea typeface="メイリオ" panose="020B0604030504040204" pitchFamily="50" charset="-128"/>
                </a:rPr>
                <a:t>製品情報取得で</a:t>
              </a:r>
              <a:br>
                <a:rPr lang="en-US" altLang="ja-JP" sz="1000" dirty="0">
                  <a:solidFill>
                    <a:prstClr val="black"/>
                  </a:solidFill>
                  <a:latin typeface="メイリオ" panose="020B0604030504040204" pitchFamily="50" charset="-128"/>
                  <a:ea typeface="メイリオ" panose="020B0604030504040204" pitchFamily="50" charset="-128"/>
                </a:rPr>
              </a:br>
              <a:r>
                <a:rPr lang="ja-JP" altLang="en-US" sz="1000" dirty="0">
                  <a:solidFill>
                    <a:prstClr val="black"/>
                  </a:solidFill>
                  <a:latin typeface="メイリオ" panose="020B0604030504040204" pitchFamily="50" charset="-128"/>
                  <a:ea typeface="メイリオ" panose="020B0604030504040204" pitchFamily="50" charset="-128"/>
                </a:rPr>
                <a:t>新製品情報を追加登録</a:t>
              </a:r>
            </a:p>
          </p:txBody>
        </p:sp>
        <p:sp>
          <p:nvSpPr>
            <p:cNvPr id="64" name="下矢印 58">
              <a:extLst>
                <a:ext uri="{FF2B5EF4-FFF2-40B4-BE49-F238E27FC236}">
                  <a16:creationId xmlns:a16="http://schemas.microsoft.com/office/drawing/2014/main" id="{487161B2-9F45-4AFC-820A-0107CAA296D4}"/>
                </a:ext>
              </a:extLst>
            </p:cNvPr>
            <p:cNvSpPr/>
            <p:nvPr/>
          </p:nvSpPr>
          <p:spPr>
            <a:xfrm>
              <a:off x="990013" y="2857728"/>
              <a:ext cx="252000" cy="176705"/>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65" name="下矢印 59">
              <a:extLst>
                <a:ext uri="{FF2B5EF4-FFF2-40B4-BE49-F238E27FC236}">
                  <a16:creationId xmlns:a16="http://schemas.microsoft.com/office/drawing/2014/main" id="{7EF3F1E5-0AEB-4BA5-8AC1-90B2644ABB74}"/>
                </a:ext>
              </a:extLst>
            </p:cNvPr>
            <p:cNvSpPr/>
            <p:nvPr/>
          </p:nvSpPr>
          <p:spPr>
            <a:xfrm>
              <a:off x="990013" y="3478737"/>
              <a:ext cx="252000" cy="176705"/>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66" name="角丸四角形 60">
              <a:extLst>
                <a:ext uri="{FF2B5EF4-FFF2-40B4-BE49-F238E27FC236}">
                  <a16:creationId xmlns:a16="http://schemas.microsoft.com/office/drawing/2014/main" id="{88FA414C-F779-42DD-AB05-51705A670919}"/>
                </a:ext>
              </a:extLst>
            </p:cNvPr>
            <p:cNvSpPr/>
            <p:nvPr/>
          </p:nvSpPr>
          <p:spPr>
            <a:xfrm>
              <a:off x="603012" y="2316240"/>
              <a:ext cx="1026001" cy="216000"/>
            </a:xfrm>
            <a:prstGeom prst="roundRect">
              <a:avLst/>
            </a:prstGeom>
            <a:ln/>
          </p:spPr>
          <p:style>
            <a:lnRef idx="2">
              <a:schemeClr val="accent2"/>
            </a:lnRef>
            <a:fillRef idx="1">
              <a:schemeClr val="lt1"/>
            </a:fillRef>
            <a:effectRef idx="0">
              <a:schemeClr val="accent2"/>
            </a:effectRef>
            <a:fontRef idx="minor">
              <a:schemeClr val="dk1"/>
            </a:fontRef>
          </p:style>
          <p:txBody>
            <a:bodyPr lIns="0" rIns="0" rtlCol="0" anchor="t"/>
            <a:lstStyle/>
            <a:p>
              <a:pPr marL="0" marR="0" lvl="0" indent="-266700" algn="ctr" defTabSz="914400" rtl="0" eaLnBrk="1" fontAlgn="auto" latinLnBrk="0" hangingPunct="1">
                <a:lnSpc>
                  <a:spcPct val="100000"/>
                </a:lnSpc>
                <a:spcBef>
                  <a:spcPts val="0"/>
                </a:spcBef>
                <a:spcAft>
                  <a:spcPts val="0"/>
                </a:spcAft>
                <a:buClrTx/>
                <a:buSzTx/>
                <a:buFontTx/>
                <a:buNone/>
                <a:tabLst/>
                <a:defRPr/>
              </a:pPr>
              <a:r>
                <a:rPr lang="ja-JP" altLang="en-US" sz="1000" dirty="0">
                  <a:solidFill>
                    <a:prstClr val="black"/>
                  </a:solidFill>
                  <a:latin typeface="メイリオ" panose="020B0604030504040204" pitchFamily="50" charset="-128"/>
                  <a:ea typeface="メイリオ" panose="020B0604030504040204" pitchFamily="50" charset="-128"/>
                </a:rPr>
                <a:t>製品</a:t>
              </a:r>
              <a:r>
                <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情報</a:t>
              </a:r>
              <a:r>
                <a:rPr lang="ja-JP" altLang="en-US" sz="1000" dirty="0">
                  <a:solidFill>
                    <a:prstClr val="black"/>
                  </a:solidFill>
                  <a:latin typeface="メイリオ" panose="020B0604030504040204" pitchFamily="50" charset="-128"/>
                  <a:ea typeface="メイリオ" panose="020B0604030504040204" pitchFamily="50" charset="-128"/>
                </a:rPr>
                <a:t>登録</a:t>
              </a: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67" name="正方形/長方形 66">
              <a:extLst>
                <a:ext uri="{FF2B5EF4-FFF2-40B4-BE49-F238E27FC236}">
                  <a16:creationId xmlns:a16="http://schemas.microsoft.com/office/drawing/2014/main" id="{122FB52B-336B-41F5-80BC-88F0CA652981}"/>
                </a:ext>
              </a:extLst>
            </p:cNvPr>
            <p:cNvSpPr/>
            <p:nvPr/>
          </p:nvSpPr>
          <p:spPr>
            <a:xfrm>
              <a:off x="213756" y="5398622"/>
              <a:ext cx="1800000" cy="252000"/>
            </a:xfrm>
            <a:prstGeom prst="rect">
              <a:avLst/>
            </a:prstGeom>
            <a:ln/>
          </p:spPr>
          <p:style>
            <a:lnRef idx="1">
              <a:schemeClr val="accent3"/>
            </a:lnRef>
            <a:fillRef idx="2">
              <a:schemeClr val="accent3"/>
            </a:fillRef>
            <a:effectRef idx="1">
              <a:schemeClr val="accent3"/>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データファイル</a:t>
              </a:r>
              <a:r>
                <a:rPr lang="ja-JP" altLang="en-US" sz="1000" dirty="0">
                  <a:solidFill>
                    <a:prstClr val="black"/>
                  </a:solidFill>
                  <a:latin typeface="メイリオ" panose="020B0604030504040204" pitchFamily="50" charset="-128"/>
                  <a:ea typeface="メイリオ" panose="020B0604030504040204" pitchFamily="50" charset="-128"/>
                </a:rPr>
                <a:t>インポート</a:t>
              </a: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68" name="下矢印 54">
              <a:extLst>
                <a:ext uri="{FF2B5EF4-FFF2-40B4-BE49-F238E27FC236}">
                  <a16:creationId xmlns:a16="http://schemas.microsoft.com/office/drawing/2014/main" id="{E4576920-56D6-4301-BD6D-03A35B832C09}"/>
                </a:ext>
              </a:extLst>
            </p:cNvPr>
            <p:cNvSpPr/>
            <p:nvPr/>
          </p:nvSpPr>
          <p:spPr>
            <a:xfrm>
              <a:off x="994140" y="5197764"/>
              <a:ext cx="252000" cy="176705"/>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grpSp>
    </p:spTree>
    <p:extLst>
      <p:ext uri="{BB962C8B-B14F-4D97-AF65-F5344CB8AC3E}">
        <p14:creationId xmlns:p14="http://schemas.microsoft.com/office/powerpoint/2010/main" val="12063498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CD254795-2669-4369-90FA-C67EB89045D0}"/>
              </a:ext>
            </a:extLst>
          </p:cNvPr>
          <p:cNvPicPr>
            <a:picLocks noChangeAspect="1"/>
          </p:cNvPicPr>
          <p:nvPr/>
        </p:nvPicPr>
        <p:blipFill>
          <a:blip r:embed="rId2"/>
          <a:stretch>
            <a:fillRect/>
          </a:stretch>
        </p:blipFill>
        <p:spPr>
          <a:xfrm>
            <a:off x="2320647" y="2019077"/>
            <a:ext cx="6688971" cy="3430042"/>
          </a:xfrm>
          <a:prstGeom prst="rect">
            <a:avLst/>
          </a:prstGeom>
          <a:ln>
            <a:solidFill>
              <a:schemeClr val="bg1">
                <a:lumMod val="75000"/>
              </a:schemeClr>
            </a:solidFill>
          </a:ln>
        </p:spPr>
      </p:pic>
      <p:sp>
        <p:nvSpPr>
          <p:cNvPr id="6" name="コンテンツ プレースホルダー 5"/>
          <p:cNvSpPr>
            <a:spLocks noGrp="1"/>
          </p:cNvSpPr>
          <p:nvPr>
            <p:ph idx="1"/>
          </p:nvPr>
        </p:nvSpPr>
        <p:spPr>
          <a:xfrm>
            <a:off x="438150" y="923026"/>
            <a:ext cx="8248650" cy="310896"/>
          </a:xfrm>
        </p:spPr>
        <p:txBody>
          <a:bodyPr>
            <a:noAutofit/>
          </a:bodyPr>
          <a:lstStyle/>
          <a:p>
            <a:pPr marL="0" indent="0">
              <a:buNone/>
            </a:pPr>
            <a:r>
              <a:rPr lang="en-US" altLang="ja-JP" sz="1200" dirty="0"/>
              <a:t>【</a:t>
            </a:r>
            <a:r>
              <a:rPr lang="ja-JP" altLang="ja-JP" sz="1200" dirty="0"/>
              <a:t>表示情報</a:t>
            </a:r>
            <a:r>
              <a:rPr lang="en-US" altLang="ja-JP" sz="1200" dirty="0"/>
              <a:t>(</a:t>
            </a:r>
            <a:r>
              <a:rPr lang="ja-JP" altLang="en-US" sz="1200" dirty="0"/>
              <a:t>「規格適合品を探す」の内容</a:t>
            </a:r>
            <a:r>
              <a:rPr lang="en-US" altLang="ja-JP" sz="1200" dirty="0"/>
              <a:t>)</a:t>
            </a:r>
            <a:r>
              <a:rPr lang="ja-JP" altLang="ja-JP" sz="1200" dirty="0"/>
              <a:t>の編集をする場合</a:t>
            </a:r>
            <a:r>
              <a:rPr lang="en-US" altLang="ja-JP" sz="1200" dirty="0"/>
              <a:t>】</a:t>
            </a:r>
          </a:p>
          <a:p>
            <a:pPr>
              <a:buFont typeface="Wingdings" panose="05000000000000000000" pitchFamily="2" charset="2"/>
              <a:buChar char="l"/>
            </a:pPr>
            <a:r>
              <a:rPr lang="ja-JP" altLang="en-US" sz="1200" dirty="0"/>
              <a:t>「製品表示情報一覧」画面で、対象の機種を選択して一覧を検索します。</a:t>
            </a:r>
            <a:endParaRPr lang="en-US" altLang="ja-JP" sz="1200" dirty="0"/>
          </a:p>
          <a:p>
            <a:pPr marL="432196" lvl="1" indent="-228600">
              <a:buFont typeface="+mj-ea"/>
              <a:buAutoNum type="circleNumDbPlain" startAt="5"/>
            </a:pPr>
            <a:r>
              <a:rPr lang="ja-JP" altLang="en-US" sz="1200" dirty="0"/>
              <a:t>「製品表示情報一覧」画面で、検索した一覧の情報を確認します。</a:t>
            </a:r>
            <a:endParaRPr kumimoji="1" lang="ja-JP" altLang="en-US" sz="1200" dirty="0"/>
          </a:p>
        </p:txBody>
      </p:sp>
      <p:sp>
        <p:nvSpPr>
          <p:cNvPr id="35" name="正方形/長方形 34"/>
          <p:cNvSpPr/>
          <p:nvPr/>
        </p:nvSpPr>
        <p:spPr>
          <a:xfrm>
            <a:off x="6946908" y="4386612"/>
            <a:ext cx="373358" cy="319660"/>
          </a:xfrm>
          <a:prstGeom prst="rect">
            <a:avLst/>
          </a:prstGeom>
          <a:noFill/>
          <a:ln w="9525">
            <a:noFill/>
          </a:ln>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lang="ja-JP" altLang="en-US" sz="1600" noProof="0" dirty="0">
                <a:solidFill>
                  <a:srgbClr val="FF0000"/>
                </a:solidFill>
                <a:latin typeface="メイリオ" panose="020B0604030504040204" pitchFamily="50" charset="-128"/>
                <a:ea typeface="メイリオ" panose="020B0604030504040204" pitchFamily="50" charset="-128"/>
              </a:rPr>
              <a:t>⑤</a:t>
            </a:r>
            <a:endParaRPr kumimoji="1" lang="ja-JP" altLang="en-US" sz="1600" b="0" i="0" u="none" strike="noStrike" kern="1200" cap="none" spc="0" normalizeH="0" baseline="0" noProof="0" dirty="0">
              <a:ln>
                <a:noFill/>
              </a:ln>
              <a:solidFill>
                <a:srgbClr val="FF0000"/>
              </a:solidFill>
              <a:effectLst/>
              <a:uLnTx/>
              <a:uFillTx/>
              <a:latin typeface="メイリオ" panose="020B0604030504040204" pitchFamily="50" charset="-128"/>
              <a:ea typeface="メイリオ" panose="020B0604030504040204" pitchFamily="50" charset="-128"/>
              <a:cs typeface="+mn-cs"/>
            </a:endParaRPr>
          </a:p>
        </p:txBody>
      </p:sp>
      <p:sp>
        <p:nvSpPr>
          <p:cNvPr id="36" name="角丸四角形 35"/>
          <p:cNvSpPr/>
          <p:nvPr/>
        </p:nvSpPr>
        <p:spPr>
          <a:xfrm>
            <a:off x="2417657" y="4137880"/>
            <a:ext cx="4584392" cy="787935"/>
          </a:xfrm>
          <a:prstGeom prst="roundRect">
            <a:avLst>
              <a:gd name="adj" fmla="val 6111"/>
            </a:avLst>
          </a:prstGeom>
          <a:noFill/>
          <a:ln w="28575">
            <a:solidFill>
              <a:srgbClr val="FF0000"/>
            </a:solidFill>
          </a:ln>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24" name="線吹き出し 1 (枠付き) 23"/>
          <p:cNvSpPr/>
          <p:nvPr/>
        </p:nvSpPr>
        <p:spPr>
          <a:xfrm>
            <a:off x="2400681" y="5663000"/>
            <a:ext cx="6528905" cy="1044209"/>
          </a:xfrm>
          <a:prstGeom prst="borderCallout1">
            <a:avLst>
              <a:gd name="adj1" fmla="val -71711"/>
              <a:gd name="adj2" fmla="val 1553"/>
              <a:gd name="adj3" fmla="val 100"/>
              <a:gd name="adj4" fmla="val -45"/>
            </a:avLst>
          </a:prstGeom>
          <a:ln w="12700">
            <a:solidFill>
              <a:srgbClr val="FF0000"/>
            </a:solidFill>
          </a:ln>
        </p:spPr>
        <p:style>
          <a:lnRef idx="2">
            <a:schemeClr val="dk1"/>
          </a:lnRef>
          <a:fillRef idx="1">
            <a:schemeClr val="lt1"/>
          </a:fillRef>
          <a:effectRef idx="0">
            <a:schemeClr val="dk1"/>
          </a:effectRef>
          <a:fontRef idx="minor">
            <a:schemeClr val="dk1"/>
          </a:fontRef>
        </p:style>
        <p:txBody>
          <a:bodyPr lIns="0" rIns="0" rtlCol="0" anchor="ctr"/>
          <a:lstStyle/>
          <a:p>
            <a:pPr marL="85725"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一覧では以下のようなサイト表示に関する情報や、製品の情報などを確認可能です。</a:t>
            </a:r>
          </a:p>
          <a:p>
            <a:pPr marL="85725"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b="1"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ステータス：</a:t>
            </a:r>
            <a:r>
              <a:rPr kumimoji="1" lang="ja-JP" altLang="en-US" sz="11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製品の外部サイトへの公開状態・公開申請状態が表示されます。</a:t>
            </a:r>
            <a:endParaRPr kumimoji="1" lang="en-US" altLang="ja-JP" sz="11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marL="85725"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1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	</a:t>
            </a:r>
            <a:r>
              <a:rPr kumimoji="1" lang="en-US" altLang="ja-JP" sz="1100" b="0" i="0" u="none" strike="noStrike" kern="1200" cap="none" spc="0" normalizeH="0" baseline="0" noProof="0" dirty="0">
                <a:ln>
                  <a:noFill/>
                </a:ln>
                <a:solidFill>
                  <a:srgbClr val="FF0000"/>
                </a:solidFill>
                <a:effectLst/>
                <a:uLnTx/>
                <a:uFillTx/>
                <a:latin typeface="メイリオ" panose="020B0604030504040204" pitchFamily="50" charset="-128"/>
                <a:ea typeface="メイリオ" panose="020B0604030504040204" pitchFamily="50" charset="-128"/>
                <a:cs typeface="+mn-cs"/>
              </a:rPr>
              <a:t> (</a:t>
            </a:r>
            <a:r>
              <a:rPr lang="ja-JP" altLang="en-US" sz="1100" dirty="0">
                <a:solidFill>
                  <a:srgbClr val="FF0000"/>
                </a:solidFill>
                <a:latin typeface="メイリオ" panose="020B0604030504040204" pitchFamily="50" charset="-128"/>
                <a:ea typeface="メイリオ" panose="020B0604030504040204" pitchFamily="50" charset="-128"/>
              </a:rPr>
              <a:t>機能</a:t>
            </a:r>
            <a:r>
              <a:rPr kumimoji="1" lang="ja-JP" altLang="en-US" sz="1100" b="0" i="0" u="none" strike="noStrike" kern="1200" cap="none" spc="0" normalizeH="0" baseline="0" noProof="0" dirty="0">
                <a:ln>
                  <a:noFill/>
                </a:ln>
                <a:solidFill>
                  <a:srgbClr val="FF0000"/>
                </a:solidFill>
                <a:effectLst/>
                <a:uLnTx/>
                <a:uFillTx/>
                <a:latin typeface="メイリオ" panose="020B0604030504040204" pitchFamily="50" charset="-128"/>
                <a:ea typeface="メイリオ" panose="020B0604030504040204" pitchFamily="50" charset="-128"/>
                <a:cs typeface="+mn-cs"/>
              </a:rPr>
              <a:t>マニュアルの製品表示情報一覧「ステータスの種類」を参照</a:t>
            </a:r>
            <a:r>
              <a:rPr kumimoji="1" lang="en-US" altLang="ja-JP" sz="1100" b="0" i="0" u="none" strike="noStrike" kern="1200" cap="none" spc="0" normalizeH="0" baseline="0" noProof="0" dirty="0">
                <a:ln>
                  <a:noFill/>
                </a:ln>
                <a:solidFill>
                  <a:srgbClr val="FF0000"/>
                </a:solidFill>
                <a:effectLst/>
                <a:uLnTx/>
                <a:uFillTx/>
                <a:latin typeface="メイリオ" panose="020B0604030504040204" pitchFamily="50" charset="-128"/>
                <a:ea typeface="メイリオ" panose="020B0604030504040204" pitchFamily="50" charset="-128"/>
                <a:cs typeface="+mn-cs"/>
              </a:rPr>
              <a:t>)</a:t>
            </a:r>
            <a:endParaRPr kumimoji="1" lang="ja-JP" altLang="en-US" sz="11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marL="85725"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b="1"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公開開始日：</a:t>
            </a:r>
            <a:r>
              <a:rPr kumimoji="1" lang="ja-JP" altLang="en-US" sz="11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外部サイト公開済みの製品が、公開された日が表示されます。</a:t>
            </a:r>
          </a:p>
          <a:p>
            <a:pPr marL="85725"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100" b="1"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PIM</a:t>
            </a:r>
            <a:r>
              <a:rPr kumimoji="1" lang="ja-JP" altLang="en-US" sz="1100" b="1"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製品情報の登録状態：</a:t>
            </a:r>
            <a:r>
              <a:rPr kumimoji="1" lang="ja-JP" altLang="en-US" sz="11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製品情報の登録状態が表示されます。</a:t>
            </a:r>
            <a:endParaRPr kumimoji="1" lang="en-US" altLang="ja-JP" sz="11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marL="85725"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1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	</a:t>
            </a:r>
            <a:r>
              <a:rPr kumimoji="1" lang="en-US" altLang="ja-JP" sz="1100" b="0" i="0" u="none" strike="noStrike" kern="1200" cap="none" spc="0" normalizeH="0" baseline="0" noProof="0" dirty="0">
                <a:ln>
                  <a:noFill/>
                </a:ln>
                <a:solidFill>
                  <a:srgbClr val="FF0000"/>
                </a:solidFill>
                <a:effectLst/>
                <a:uLnTx/>
                <a:uFillTx/>
                <a:latin typeface="メイリオ" panose="020B0604030504040204" pitchFamily="50" charset="-128"/>
                <a:ea typeface="メイリオ" panose="020B0604030504040204" pitchFamily="50" charset="-128"/>
                <a:cs typeface="+mn-cs"/>
              </a:rPr>
              <a:t>(</a:t>
            </a:r>
            <a:r>
              <a:rPr lang="ja-JP" altLang="en-US" sz="1100" dirty="0">
                <a:solidFill>
                  <a:srgbClr val="FF0000"/>
                </a:solidFill>
                <a:latin typeface="メイリオ" panose="020B0604030504040204" pitchFamily="50" charset="-128"/>
                <a:ea typeface="メイリオ" panose="020B0604030504040204" pitchFamily="50" charset="-128"/>
              </a:rPr>
              <a:t>機能</a:t>
            </a:r>
            <a:r>
              <a:rPr kumimoji="1" lang="ja-JP" altLang="en-US" sz="1100" b="0" i="0" u="none" strike="noStrike" kern="1200" cap="none" spc="0" normalizeH="0" baseline="0" noProof="0" dirty="0">
                <a:ln>
                  <a:noFill/>
                </a:ln>
                <a:solidFill>
                  <a:srgbClr val="FF0000"/>
                </a:solidFill>
                <a:effectLst/>
                <a:uLnTx/>
                <a:uFillTx/>
                <a:latin typeface="メイリオ" panose="020B0604030504040204" pitchFamily="50" charset="-128"/>
                <a:ea typeface="メイリオ" panose="020B0604030504040204" pitchFamily="50" charset="-128"/>
                <a:cs typeface="+mn-cs"/>
              </a:rPr>
              <a:t>マニュアルの製品表示情報一覧「</a:t>
            </a:r>
            <a:r>
              <a:rPr kumimoji="1" lang="en-US" altLang="ja-JP" sz="1100" b="0" i="0" u="none" strike="noStrike" kern="1200" cap="none" spc="0" normalizeH="0" baseline="0" noProof="0" dirty="0">
                <a:ln>
                  <a:noFill/>
                </a:ln>
                <a:solidFill>
                  <a:srgbClr val="FF0000"/>
                </a:solidFill>
                <a:effectLst/>
                <a:uLnTx/>
                <a:uFillTx/>
                <a:latin typeface="メイリオ" panose="020B0604030504040204" pitchFamily="50" charset="-128"/>
                <a:ea typeface="メイリオ" panose="020B0604030504040204" pitchFamily="50" charset="-128"/>
                <a:cs typeface="+mn-cs"/>
              </a:rPr>
              <a:t>PIM</a:t>
            </a:r>
            <a:r>
              <a:rPr kumimoji="1" lang="ja-JP" altLang="en-US" sz="1100" b="0" i="0" u="none" strike="noStrike" kern="1200" cap="none" spc="0" normalizeH="0" baseline="0" noProof="0" dirty="0">
                <a:ln>
                  <a:noFill/>
                </a:ln>
                <a:solidFill>
                  <a:srgbClr val="FF0000"/>
                </a:solidFill>
                <a:effectLst/>
                <a:uLnTx/>
                <a:uFillTx/>
                <a:latin typeface="メイリオ" panose="020B0604030504040204" pitchFamily="50" charset="-128"/>
                <a:ea typeface="メイリオ" panose="020B0604030504040204" pitchFamily="50" charset="-128"/>
                <a:cs typeface="+mn-cs"/>
              </a:rPr>
              <a:t>製品情報の登録状態」を参照</a:t>
            </a:r>
            <a:r>
              <a:rPr kumimoji="1" lang="en-US" altLang="ja-JP" sz="1100" b="0" i="0" u="none" strike="noStrike" kern="1200" cap="none" spc="0" normalizeH="0" baseline="0" noProof="0" dirty="0">
                <a:ln>
                  <a:noFill/>
                </a:ln>
                <a:solidFill>
                  <a:srgbClr val="FF0000"/>
                </a:solidFill>
                <a:effectLst/>
                <a:uLnTx/>
                <a:uFillTx/>
                <a:latin typeface="メイリオ" panose="020B0604030504040204" pitchFamily="50" charset="-128"/>
                <a:ea typeface="メイリオ" panose="020B0604030504040204" pitchFamily="50" charset="-128"/>
                <a:cs typeface="+mn-cs"/>
              </a:rPr>
              <a:t>)</a:t>
            </a:r>
            <a:endParaRPr kumimoji="1" lang="ja-JP" altLang="en-US" sz="11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29" name="正方形/長方形 28"/>
          <p:cNvSpPr/>
          <p:nvPr/>
        </p:nvSpPr>
        <p:spPr>
          <a:xfrm>
            <a:off x="2491916" y="2307169"/>
            <a:ext cx="629904" cy="150281"/>
          </a:xfrm>
          <a:prstGeom prst="rect">
            <a:avLst/>
          </a:prstGeom>
          <a:ln w="9525">
            <a:solidFill>
              <a:schemeClr val="bg1"/>
            </a:solidFill>
          </a:ln>
        </p:spPr>
        <p:style>
          <a:lnRef idx="2">
            <a:schemeClr val="dk1"/>
          </a:lnRef>
          <a:fillRef idx="1">
            <a:schemeClr val="lt1"/>
          </a:fillRef>
          <a:effectRef idx="0">
            <a:schemeClr val="dk1"/>
          </a:effectRef>
          <a:fontRef idx="minor">
            <a:schemeClr val="dk1"/>
          </a:fontRef>
        </p:style>
        <p:txBody>
          <a:bodyPr lIns="0" rIns="0" rtlCol="0" anchor="ctr"/>
          <a:lstStyle/>
          <a:p>
            <a:pPr indent="-266700" algn="ctr">
              <a:buFontTx/>
              <a:buNone/>
            </a:pPr>
            <a:endParaRPr kumimoji="1" lang="ja-JP" altLang="en-US" sz="1000" dirty="0">
              <a:solidFill>
                <a:schemeClr val="tx1"/>
              </a:solidFill>
              <a:latin typeface="メイリオ" panose="020B0604030504040204" pitchFamily="50" charset="-128"/>
              <a:ea typeface="メイリオ" panose="020B0604030504040204" pitchFamily="50" charset="-128"/>
            </a:endParaRPr>
          </a:p>
        </p:txBody>
      </p:sp>
      <p:sp>
        <p:nvSpPr>
          <p:cNvPr id="32" name="タイトル 1">
            <a:extLst>
              <a:ext uri="{FF2B5EF4-FFF2-40B4-BE49-F238E27FC236}">
                <a16:creationId xmlns:a16="http://schemas.microsoft.com/office/drawing/2014/main" id="{8B98ADA0-CB1D-47CB-BCD8-A5838B3D7385}"/>
              </a:ext>
            </a:extLst>
          </p:cNvPr>
          <p:cNvSpPr txBox="1">
            <a:spLocks/>
          </p:cNvSpPr>
          <p:nvPr/>
        </p:nvSpPr>
        <p:spPr>
          <a:xfrm>
            <a:off x="1567888" y="274638"/>
            <a:ext cx="7475262" cy="490066"/>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kumimoji="1" sz="3200" b="1"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pPr algn="l"/>
            <a:r>
              <a:rPr kumimoji="1" lang="en-US" altLang="ja-JP" sz="1800" dirty="0">
                <a:latin typeface="メイリオ" panose="020B0604030504040204" pitchFamily="50" charset="-128"/>
                <a:ea typeface="メイリオ" panose="020B0604030504040204" pitchFamily="50" charset="-128"/>
              </a:rPr>
              <a:t>2.7.4.1 </a:t>
            </a:r>
            <a:r>
              <a:rPr kumimoji="1" lang="ja-JP" altLang="en-US" sz="1800" dirty="0">
                <a:latin typeface="メイリオ" panose="020B0604030504040204" pitchFamily="50" charset="-128"/>
                <a:ea typeface="メイリオ" panose="020B0604030504040204" pitchFamily="50" charset="-128"/>
              </a:rPr>
              <a:t>製品情報登録　製品表示情報一覧で検索</a:t>
            </a:r>
          </a:p>
        </p:txBody>
      </p:sp>
      <p:sp>
        <p:nvSpPr>
          <p:cNvPr id="2" name="スライド番号プレースホルダー 1">
            <a:extLst>
              <a:ext uri="{FF2B5EF4-FFF2-40B4-BE49-F238E27FC236}">
                <a16:creationId xmlns:a16="http://schemas.microsoft.com/office/drawing/2014/main" id="{C7884F83-6AEF-4B6A-B37D-1A0D23331A73}"/>
              </a:ext>
            </a:extLst>
          </p:cNvPr>
          <p:cNvSpPr>
            <a:spLocks noGrp="1"/>
          </p:cNvSpPr>
          <p:nvPr>
            <p:ph type="sldNum" sz="quarter" idx="12"/>
          </p:nvPr>
        </p:nvSpPr>
        <p:spPr/>
        <p:txBody>
          <a:bodyPr/>
          <a:lstStyle/>
          <a:p>
            <a:fld id="{AAEC5578-235D-485F-9B50-9803794400B3}" type="slidenum">
              <a:rPr lang="ja-JP" altLang="en-US" smtClean="0"/>
              <a:pPr/>
              <a:t>35</a:t>
            </a:fld>
            <a:endParaRPr lang="ja-JP" altLang="en-US" dirty="0"/>
          </a:p>
        </p:txBody>
      </p:sp>
      <p:grpSp>
        <p:nvGrpSpPr>
          <p:cNvPr id="33" name="グループ化 32">
            <a:extLst>
              <a:ext uri="{FF2B5EF4-FFF2-40B4-BE49-F238E27FC236}">
                <a16:creationId xmlns:a16="http://schemas.microsoft.com/office/drawing/2014/main" id="{E2453FE9-B6A2-473B-A25C-67C275F63B03}"/>
              </a:ext>
            </a:extLst>
          </p:cNvPr>
          <p:cNvGrpSpPr/>
          <p:nvPr/>
        </p:nvGrpSpPr>
        <p:grpSpPr>
          <a:xfrm>
            <a:off x="114300" y="2316240"/>
            <a:ext cx="2011680" cy="4468521"/>
            <a:chOff x="114300" y="2316240"/>
            <a:chExt cx="2011680" cy="4468521"/>
          </a:xfrm>
        </p:grpSpPr>
        <p:sp>
          <p:nvSpPr>
            <p:cNvPr id="34" name="角丸四角形 39">
              <a:extLst>
                <a:ext uri="{FF2B5EF4-FFF2-40B4-BE49-F238E27FC236}">
                  <a16:creationId xmlns:a16="http://schemas.microsoft.com/office/drawing/2014/main" id="{5881136E-4FD8-4339-A768-42B517D1D6CF}"/>
                </a:ext>
              </a:extLst>
            </p:cNvPr>
            <p:cNvSpPr/>
            <p:nvPr/>
          </p:nvSpPr>
          <p:spPr>
            <a:xfrm>
              <a:off x="114300" y="2433450"/>
              <a:ext cx="2011680" cy="3264211"/>
            </a:xfrm>
            <a:prstGeom prst="roundRect">
              <a:avLst>
                <a:gd name="adj" fmla="val 8069"/>
              </a:avLst>
            </a:prstGeom>
            <a:noFill/>
            <a:ln w="9525">
              <a:solidFill>
                <a:srgbClr val="C00000"/>
              </a:solidFill>
              <a:prstDash val="sysDash"/>
            </a:ln>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37" name="下矢印 40">
              <a:extLst>
                <a:ext uri="{FF2B5EF4-FFF2-40B4-BE49-F238E27FC236}">
                  <a16:creationId xmlns:a16="http://schemas.microsoft.com/office/drawing/2014/main" id="{49D17AD4-FFDB-4DF1-86E7-9CCD0488CEF1}"/>
                </a:ext>
              </a:extLst>
            </p:cNvPr>
            <p:cNvSpPr/>
            <p:nvPr/>
          </p:nvSpPr>
          <p:spPr>
            <a:xfrm>
              <a:off x="991888" y="5726236"/>
              <a:ext cx="252000" cy="216000"/>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38" name="下矢印 41">
              <a:extLst>
                <a:ext uri="{FF2B5EF4-FFF2-40B4-BE49-F238E27FC236}">
                  <a16:creationId xmlns:a16="http://schemas.microsoft.com/office/drawing/2014/main" id="{402C6370-EF97-43AF-9413-C57C6DB0AFC2}"/>
                </a:ext>
              </a:extLst>
            </p:cNvPr>
            <p:cNvSpPr/>
            <p:nvPr/>
          </p:nvSpPr>
          <p:spPr>
            <a:xfrm>
              <a:off x="991888" y="6262818"/>
              <a:ext cx="252000" cy="216000"/>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39" name="角丸四角形 42">
              <a:extLst>
                <a:ext uri="{FF2B5EF4-FFF2-40B4-BE49-F238E27FC236}">
                  <a16:creationId xmlns:a16="http://schemas.microsoft.com/office/drawing/2014/main" id="{1192ECDD-0D18-404E-8D8D-A85A346DFAA8}"/>
                </a:ext>
              </a:extLst>
            </p:cNvPr>
            <p:cNvSpPr/>
            <p:nvPr/>
          </p:nvSpPr>
          <p:spPr>
            <a:xfrm>
              <a:off x="667888" y="6518361"/>
              <a:ext cx="900000" cy="266400"/>
            </a:xfrm>
            <a:prstGeom prst="roundRect">
              <a:avLst/>
            </a:prstGeom>
            <a:ln>
              <a:solidFill>
                <a:srgbClr val="00B050"/>
              </a:solidFill>
            </a:ln>
          </p:spPr>
          <p:style>
            <a:lnRef idx="2">
              <a:schemeClr val="accent1"/>
            </a:lnRef>
            <a:fillRef idx="1">
              <a:schemeClr val="lt1"/>
            </a:fillRef>
            <a:effectRef idx="0">
              <a:schemeClr val="accent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承認・公開</a:t>
              </a:r>
            </a:p>
          </p:txBody>
        </p:sp>
        <p:sp>
          <p:nvSpPr>
            <p:cNvPr id="40" name="角丸四角形 43">
              <a:extLst>
                <a:ext uri="{FF2B5EF4-FFF2-40B4-BE49-F238E27FC236}">
                  <a16:creationId xmlns:a16="http://schemas.microsoft.com/office/drawing/2014/main" id="{86AE68C4-9C99-495F-B7FC-68D43A871FCE}"/>
                </a:ext>
              </a:extLst>
            </p:cNvPr>
            <p:cNvSpPr/>
            <p:nvPr/>
          </p:nvSpPr>
          <p:spPr>
            <a:xfrm>
              <a:off x="675190" y="5977132"/>
              <a:ext cx="900000" cy="266400"/>
            </a:xfrm>
            <a:prstGeom prst="roundRect">
              <a:avLst/>
            </a:prstGeom>
            <a:ln/>
          </p:spPr>
          <p:style>
            <a:lnRef idx="2">
              <a:schemeClr val="accent1"/>
            </a:lnRef>
            <a:fillRef idx="1">
              <a:schemeClr val="lt1"/>
            </a:fillRef>
            <a:effectRef idx="0">
              <a:schemeClr val="accent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申請</a:t>
              </a:r>
            </a:p>
          </p:txBody>
        </p:sp>
        <p:sp>
          <p:nvSpPr>
            <p:cNvPr id="48" name="下矢印 51">
              <a:extLst>
                <a:ext uri="{FF2B5EF4-FFF2-40B4-BE49-F238E27FC236}">
                  <a16:creationId xmlns:a16="http://schemas.microsoft.com/office/drawing/2014/main" id="{3FB8F68B-917F-4DFF-89D8-2BF38104E2A7}"/>
                </a:ext>
              </a:extLst>
            </p:cNvPr>
            <p:cNvSpPr/>
            <p:nvPr/>
          </p:nvSpPr>
          <p:spPr>
            <a:xfrm>
              <a:off x="990013" y="4099746"/>
              <a:ext cx="252000" cy="176705"/>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49" name="正方形/長方形 48">
              <a:extLst>
                <a:ext uri="{FF2B5EF4-FFF2-40B4-BE49-F238E27FC236}">
                  <a16:creationId xmlns:a16="http://schemas.microsoft.com/office/drawing/2014/main" id="{329C8F01-C981-4E7D-8CA4-0045488A5702}"/>
                </a:ext>
              </a:extLst>
            </p:cNvPr>
            <p:cNvSpPr/>
            <p:nvPr/>
          </p:nvSpPr>
          <p:spPr>
            <a:xfrm>
              <a:off x="216013" y="4300603"/>
              <a:ext cx="1800000" cy="396000"/>
            </a:xfrm>
            <a:prstGeom prst="rect">
              <a:avLst/>
            </a:prstGeom>
            <a:ln/>
          </p:spPr>
          <p:style>
            <a:lnRef idx="1">
              <a:schemeClr val="accent6"/>
            </a:lnRef>
            <a:fillRef idx="2">
              <a:schemeClr val="accent6"/>
            </a:fillRef>
            <a:effectRef idx="1">
              <a:schemeClr val="accent6"/>
            </a:effectRef>
            <a:fontRef idx="minor">
              <a:schemeClr val="dk1"/>
            </a:fontRef>
          </p:style>
          <p:txBody>
            <a:bodyPr lIns="0" rIns="0" rtlCol="0" anchor="ctr"/>
            <a:lstStyle/>
            <a:p>
              <a:pPr indent="-266700" algn="ctr"/>
              <a:endParaRPr lang="en-US" altLang="ja-JP" sz="1000" dirty="0">
                <a:solidFill>
                  <a:prstClr val="black"/>
                </a:solidFill>
                <a:latin typeface="メイリオ" panose="020B0604030504040204" pitchFamily="50" charset="-128"/>
                <a:ea typeface="メイリオ" panose="020B0604030504040204" pitchFamily="50" charset="-128"/>
              </a:endParaRPr>
            </a:p>
            <a:p>
              <a:pPr indent="-266700" algn="ctr"/>
              <a:r>
                <a:rPr lang="ja-JP" altLang="en-US" sz="1000" dirty="0">
                  <a:solidFill>
                    <a:prstClr val="black"/>
                  </a:solidFill>
                  <a:latin typeface="メイリオ" panose="020B0604030504040204" pitchFamily="50" charset="-128"/>
                  <a:ea typeface="メイリオ" panose="020B0604030504040204" pitchFamily="50" charset="-128"/>
                </a:rPr>
                <a:t>製品表示情報一覧で検索／</a:t>
              </a:r>
              <a:br>
                <a:rPr lang="en-US" altLang="ja-JP" sz="1000" dirty="0">
                  <a:solidFill>
                    <a:prstClr val="black"/>
                  </a:solidFill>
                  <a:latin typeface="メイリオ" panose="020B0604030504040204" pitchFamily="50" charset="-128"/>
                  <a:ea typeface="メイリオ" panose="020B0604030504040204" pitchFamily="50" charset="-128"/>
                </a:rPr>
              </a:br>
              <a:r>
                <a:rPr lang="ja-JP" altLang="en-US" sz="1000" dirty="0">
                  <a:solidFill>
                    <a:prstClr val="black"/>
                  </a:solidFill>
                  <a:latin typeface="メイリオ" panose="020B0604030504040204" pitchFamily="50" charset="-128"/>
                  <a:ea typeface="メイリオ" panose="020B0604030504040204" pitchFamily="50" charset="-128"/>
                </a:rPr>
                <a:t>データファイルエクスポート</a:t>
              </a:r>
            </a:p>
            <a:p>
              <a:pPr indent="-266700" algn="ctr"/>
              <a:endParaRPr lang="ja-JP" altLang="en-US" sz="1000" dirty="0">
                <a:solidFill>
                  <a:prstClr val="black"/>
                </a:solidFill>
                <a:latin typeface="メイリオ" panose="020B0604030504040204" pitchFamily="50" charset="-128"/>
                <a:ea typeface="メイリオ" panose="020B0604030504040204" pitchFamily="50" charset="-128"/>
              </a:endParaRPr>
            </a:p>
          </p:txBody>
        </p:sp>
        <p:sp>
          <p:nvSpPr>
            <p:cNvPr id="50" name="正方形/長方形 49">
              <a:extLst>
                <a:ext uri="{FF2B5EF4-FFF2-40B4-BE49-F238E27FC236}">
                  <a16:creationId xmlns:a16="http://schemas.microsoft.com/office/drawing/2014/main" id="{04AC44AC-2FA9-4853-8E88-E275F87E2F1B}"/>
                </a:ext>
              </a:extLst>
            </p:cNvPr>
            <p:cNvSpPr/>
            <p:nvPr/>
          </p:nvSpPr>
          <p:spPr>
            <a:xfrm>
              <a:off x="216013" y="4921612"/>
              <a:ext cx="1800000" cy="252000"/>
            </a:xfrm>
            <a:prstGeom prst="rect">
              <a:avLst/>
            </a:prstGeom>
            <a:ln/>
          </p:spPr>
          <p:style>
            <a:lnRef idx="1">
              <a:schemeClr val="accent3"/>
            </a:lnRef>
            <a:fillRef idx="2">
              <a:schemeClr val="accent3"/>
            </a:fillRef>
            <a:effectRef idx="1">
              <a:schemeClr val="accent3"/>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データファイル</a:t>
              </a:r>
              <a:r>
                <a:rPr kumimoji="1" lang="en-US" altLang="ja-JP"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Excel</a:t>
              </a:r>
              <a:r>
                <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編集</a:t>
              </a:r>
            </a:p>
          </p:txBody>
        </p:sp>
        <p:sp>
          <p:nvSpPr>
            <p:cNvPr id="51" name="下矢印 54">
              <a:extLst>
                <a:ext uri="{FF2B5EF4-FFF2-40B4-BE49-F238E27FC236}">
                  <a16:creationId xmlns:a16="http://schemas.microsoft.com/office/drawing/2014/main" id="{FB157FF4-2C2E-43E4-89ED-498430123765}"/>
                </a:ext>
              </a:extLst>
            </p:cNvPr>
            <p:cNvSpPr/>
            <p:nvPr/>
          </p:nvSpPr>
          <p:spPr>
            <a:xfrm>
              <a:off x="990013" y="4720755"/>
              <a:ext cx="252000" cy="176705"/>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52" name="正方形/長方形 51">
              <a:extLst>
                <a:ext uri="{FF2B5EF4-FFF2-40B4-BE49-F238E27FC236}">
                  <a16:creationId xmlns:a16="http://schemas.microsoft.com/office/drawing/2014/main" id="{B8AF5C5A-75A8-46EB-AE02-DC5E4558DED7}"/>
                </a:ext>
              </a:extLst>
            </p:cNvPr>
            <p:cNvSpPr/>
            <p:nvPr/>
          </p:nvSpPr>
          <p:spPr>
            <a:xfrm>
              <a:off x="216013" y="2581576"/>
              <a:ext cx="1800000" cy="252000"/>
            </a:xfrm>
            <a:prstGeom prst="rect">
              <a:avLst/>
            </a:prstGeom>
            <a:ln/>
          </p:spPr>
          <p:style>
            <a:lnRef idx="1">
              <a:schemeClr val="accent3"/>
            </a:lnRef>
            <a:fillRef idx="2">
              <a:schemeClr val="accent3"/>
            </a:fillRef>
            <a:effectRef idx="1">
              <a:schemeClr val="accent3"/>
            </a:effectRef>
            <a:fontRef idx="minor">
              <a:schemeClr val="dk1"/>
            </a:fontRef>
          </p:style>
          <p:txBody>
            <a:bodyPr lIns="0" rIns="0" rtlCol="0" anchor="ctr"/>
            <a:lstStyle/>
            <a:p>
              <a:pPr indent="-266700" algn="ctr"/>
              <a:r>
                <a:rPr lang="ja-JP" altLang="en-US" sz="1000" dirty="0">
                  <a:solidFill>
                    <a:prstClr val="black"/>
                  </a:solidFill>
                  <a:latin typeface="メイリオ" panose="020B0604030504040204" pitchFamily="50" charset="-128"/>
                  <a:ea typeface="メイリオ" panose="020B0604030504040204" pitchFamily="50" charset="-128"/>
                </a:rPr>
                <a:t>メニュー選択</a:t>
              </a:r>
            </a:p>
          </p:txBody>
        </p:sp>
        <p:sp>
          <p:nvSpPr>
            <p:cNvPr id="53" name="正方形/長方形 52">
              <a:extLst>
                <a:ext uri="{FF2B5EF4-FFF2-40B4-BE49-F238E27FC236}">
                  <a16:creationId xmlns:a16="http://schemas.microsoft.com/office/drawing/2014/main" id="{A833C7AE-8FE2-486A-A08E-7BD68F3E8BCD}"/>
                </a:ext>
              </a:extLst>
            </p:cNvPr>
            <p:cNvSpPr/>
            <p:nvPr/>
          </p:nvSpPr>
          <p:spPr>
            <a:xfrm>
              <a:off x="216013" y="3058585"/>
              <a:ext cx="1800000" cy="396000"/>
            </a:xfrm>
            <a:prstGeom prst="rect">
              <a:avLst/>
            </a:prstGeom>
            <a:ln/>
          </p:spPr>
          <p:style>
            <a:lnRef idx="1">
              <a:schemeClr val="accent3"/>
            </a:lnRef>
            <a:fillRef idx="2">
              <a:schemeClr val="accent3"/>
            </a:fillRef>
            <a:effectRef idx="1">
              <a:schemeClr val="accent3"/>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en-US" altLang="ja-JP"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lvl="0" indent="-266700" algn="ctr">
                <a:defRPr/>
              </a:pPr>
              <a:r>
                <a:rPr lang="ja-JP" altLang="en-US" sz="1000" dirty="0">
                  <a:solidFill>
                    <a:prstClr val="black"/>
                  </a:solidFill>
                  <a:latin typeface="メイリオ" panose="020B0604030504040204" pitchFamily="50" charset="-128"/>
                  <a:ea typeface="メイリオ" panose="020B0604030504040204" pitchFamily="50" charset="-128"/>
                </a:rPr>
                <a:t>製品表示情報一覧で検索／</a:t>
              </a:r>
              <a:br>
                <a:rPr lang="en-US" altLang="ja-JP" sz="1000" dirty="0">
                  <a:solidFill>
                    <a:prstClr val="black"/>
                  </a:solidFill>
                  <a:latin typeface="メイリオ" panose="020B0604030504040204" pitchFamily="50" charset="-128"/>
                  <a:ea typeface="メイリオ" panose="020B0604030504040204" pitchFamily="50" charset="-128"/>
                </a:rPr>
              </a:br>
              <a:r>
                <a:rPr lang="en-US" altLang="ja-JP" sz="1000" dirty="0">
                  <a:solidFill>
                    <a:prstClr val="black"/>
                  </a:solidFill>
                  <a:latin typeface="メイリオ" panose="020B0604030504040204" pitchFamily="50" charset="-128"/>
                  <a:ea typeface="メイリオ" panose="020B0604030504040204" pitchFamily="50" charset="-128"/>
                </a:rPr>
                <a:t>PIM</a:t>
              </a:r>
              <a:r>
                <a:rPr lang="ja-JP" altLang="en-US" sz="1000" dirty="0">
                  <a:solidFill>
                    <a:prstClr val="black"/>
                  </a:solidFill>
                  <a:latin typeface="メイリオ" panose="020B0604030504040204" pitchFamily="50" charset="-128"/>
                  <a:ea typeface="メイリオ" panose="020B0604030504040204" pitchFamily="50" charset="-128"/>
                </a:rPr>
                <a:t>製品情報取得を選択</a:t>
              </a:r>
            </a:p>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54" name="正方形/長方形 53">
              <a:extLst>
                <a:ext uri="{FF2B5EF4-FFF2-40B4-BE49-F238E27FC236}">
                  <a16:creationId xmlns:a16="http://schemas.microsoft.com/office/drawing/2014/main" id="{3E3D0E4F-B839-4F8C-8BE5-8046E203CD7F}"/>
                </a:ext>
              </a:extLst>
            </p:cNvPr>
            <p:cNvSpPr/>
            <p:nvPr/>
          </p:nvSpPr>
          <p:spPr>
            <a:xfrm>
              <a:off x="216013" y="3679594"/>
              <a:ext cx="1800000" cy="396000"/>
            </a:xfrm>
            <a:prstGeom prst="rect">
              <a:avLst/>
            </a:prstGeom>
            <a:ln/>
          </p:spPr>
          <p:style>
            <a:lnRef idx="1">
              <a:schemeClr val="accent3"/>
            </a:lnRef>
            <a:fillRef idx="2">
              <a:schemeClr val="accent3"/>
            </a:fillRef>
            <a:effectRef idx="1">
              <a:schemeClr val="accent3"/>
            </a:effectRef>
            <a:fontRef idx="minor">
              <a:schemeClr val="dk1"/>
            </a:fontRef>
          </p:style>
          <p:txBody>
            <a:bodyPr lIns="0" rIns="0" rtlCol="0" anchor="ctr"/>
            <a:lstStyle/>
            <a:p>
              <a:pPr indent="-266700" algn="ctr"/>
              <a:r>
                <a:rPr lang="en-US" altLang="ja-JP" sz="1000" dirty="0">
                  <a:solidFill>
                    <a:prstClr val="black"/>
                  </a:solidFill>
                  <a:latin typeface="メイリオ" panose="020B0604030504040204" pitchFamily="50" charset="-128"/>
                  <a:ea typeface="メイリオ" panose="020B0604030504040204" pitchFamily="50" charset="-128"/>
                </a:rPr>
                <a:t>PIM</a:t>
              </a:r>
              <a:r>
                <a:rPr lang="ja-JP" altLang="en-US" sz="1000" dirty="0">
                  <a:solidFill>
                    <a:prstClr val="black"/>
                  </a:solidFill>
                  <a:latin typeface="メイリオ" panose="020B0604030504040204" pitchFamily="50" charset="-128"/>
                  <a:ea typeface="メイリオ" panose="020B0604030504040204" pitchFamily="50" charset="-128"/>
                </a:rPr>
                <a:t>製品情報取得で</a:t>
              </a:r>
              <a:br>
                <a:rPr lang="en-US" altLang="ja-JP" sz="1000" dirty="0">
                  <a:solidFill>
                    <a:prstClr val="black"/>
                  </a:solidFill>
                  <a:latin typeface="メイリオ" panose="020B0604030504040204" pitchFamily="50" charset="-128"/>
                  <a:ea typeface="メイリオ" panose="020B0604030504040204" pitchFamily="50" charset="-128"/>
                </a:rPr>
              </a:br>
              <a:r>
                <a:rPr lang="ja-JP" altLang="en-US" sz="1000" dirty="0">
                  <a:solidFill>
                    <a:prstClr val="black"/>
                  </a:solidFill>
                  <a:latin typeface="メイリオ" panose="020B0604030504040204" pitchFamily="50" charset="-128"/>
                  <a:ea typeface="メイリオ" panose="020B0604030504040204" pitchFamily="50" charset="-128"/>
                </a:rPr>
                <a:t>新製品情報を追加登録</a:t>
              </a:r>
            </a:p>
          </p:txBody>
        </p:sp>
        <p:sp>
          <p:nvSpPr>
            <p:cNvPr id="55" name="下矢印 58">
              <a:extLst>
                <a:ext uri="{FF2B5EF4-FFF2-40B4-BE49-F238E27FC236}">
                  <a16:creationId xmlns:a16="http://schemas.microsoft.com/office/drawing/2014/main" id="{BFBED8BA-60EA-461F-947F-959CADC16F63}"/>
                </a:ext>
              </a:extLst>
            </p:cNvPr>
            <p:cNvSpPr/>
            <p:nvPr/>
          </p:nvSpPr>
          <p:spPr>
            <a:xfrm>
              <a:off x="990013" y="2857728"/>
              <a:ext cx="252000" cy="176705"/>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56" name="下矢印 59">
              <a:extLst>
                <a:ext uri="{FF2B5EF4-FFF2-40B4-BE49-F238E27FC236}">
                  <a16:creationId xmlns:a16="http://schemas.microsoft.com/office/drawing/2014/main" id="{2FA23173-2893-46E7-A15A-465B166B20A7}"/>
                </a:ext>
              </a:extLst>
            </p:cNvPr>
            <p:cNvSpPr/>
            <p:nvPr/>
          </p:nvSpPr>
          <p:spPr>
            <a:xfrm>
              <a:off x="990013" y="3478737"/>
              <a:ext cx="252000" cy="176705"/>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57" name="角丸四角形 60">
              <a:extLst>
                <a:ext uri="{FF2B5EF4-FFF2-40B4-BE49-F238E27FC236}">
                  <a16:creationId xmlns:a16="http://schemas.microsoft.com/office/drawing/2014/main" id="{E2BC7779-3E4F-4855-B226-B6294C0074D4}"/>
                </a:ext>
              </a:extLst>
            </p:cNvPr>
            <p:cNvSpPr/>
            <p:nvPr/>
          </p:nvSpPr>
          <p:spPr>
            <a:xfrm>
              <a:off x="603012" y="2316240"/>
              <a:ext cx="1026001" cy="216000"/>
            </a:xfrm>
            <a:prstGeom prst="roundRect">
              <a:avLst/>
            </a:prstGeom>
            <a:ln/>
          </p:spPr>
          <p:style>
            <a:lnRef idx="2">
              <a:schemeClr val="accent2"/>
            </a:lnRef>
            <a:fillRef idx="1">
              <a:schemeClr val="lt1"/>
            </a:fillRef>
            <a:effectRef idx="0">
              <a:schemeClr val="accent2"/>
            </a:effectRef>
            <a:fontRef idx="minor">
              <a:schemeClr val="dk1"/>
            </a:fontRef>
          </p:style>
          <p:txBody>
            <a:bodyPr lIns="0" rIns="0" rtlCol="0" anchor="t"/>
            <a:lstStyle/>
            <a:p>
              <a:pPr marL="0" marR="0" lvl="0" indent="-266700" algn="ctr" defTabSz="914400" rtl="0" eaLnBrk="1" fontAlgn="auto" latinLnBrk="0" hangingPunct="1">
                <a:lnSpc>
                  <a:spcPct val="100000"/>
                </a:lnSpc>
                <a:spcBef>
                  <a:spcPts val="0"/>
                </a:spcBef>
                <a:spcAft>
                  <a:spcPts val="0"/>
                </a:spcAft>
                <a:buClrTx/>
                <a:buSzTx/>
                <a:buFontTx/>
                <a:buNone/>
                <a:tabLst/>
                <a:defRPr/>
              </a:pPr>
              <a:r>
                <a:rPr lang="ja-JP" altLang="en-US" sz="1000" dirty="0">
                  <a:solidFill>
                    <a:prstClr val="black"/>
                  </a:solidFill>
                  <a:latin typeface="メイリオ" panose="020B0604030504040204" pitchFamily="50" charset="-128"/>
                  <a:ea typeface="メイリオ" panose="020B0604030504040204" pitchFamily="50" charset="-128"/>
                </a:rPr>
                <a:t>製品</a:t>
              </a:r>
              <a:r>
                <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情報</a:t>
              </a:r>
              <a:r>
                <a:rPr lang="ja-JP" altLang="en-US" sz="1000" dirty="0">
                  <a:solidFill>
                    <a:prstClr val="black"/>
                  </a:solidFill>
                  <a:latin typeface="メイリオ" panose="020B0604030504040204" pitchFamily="50" charset="-128"/>
                  <a:ea typeface="メイリオ" panose="020B0604030504040204" pitchFamily="50" charset="-128"/>
                </a:rPr>
                <a:t>登録</a:t>
              </a: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58" name="正方形/長方形 57">
              <a:extLst>
                <a:ext uri="{FF2B5EF4-FFF2-40B4-BE49-F238E27FC236}">
                  <a16:creationId xmlns:a16="http://schemas.microsoft.com/office/drawing/2014/main" id="{3F8A0BF1-D3F8-43A0-AD6B-E4797EA3CFD0}"/>
                </a:ext>
              </a:extLst>
            </p:cNvPr>
            <p:cNvSpPr/>
            <p:nvPr/>
          </p:nvSpPr>
          <p:spPr>
            <a:xfrm>
              <a:off x="213756" y="5398622"/>
              <a:ext cx="1800000" cy="252000"/>
            </a:xfrm>
            <a:prstGeom prst="rect">
              <a:avLst/>
            </a:prstGeom>
            <a:ln/>
          </p:spPr>
          <p:style>
            <a:lnRef idx="1">
              <a:schemeClr val="accent3"/>
            </a:lnRef>
            <a:fillRef idx="2">
              <a:schemeClr val="accent3"/>
            </a:fillRef>
            <a:effectRef idx="1">
              <a:schemeClr val="accent3"/>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データファイル</a:t>
              </a:r>
              <a:r>
                <a:rPr lang="ja-JP" altLang="en-US" sz="1000" dirty="0">
                  <a:solidFill>
                    <a:prstClr val="black"/>
                  </a:solidFill>
                  <a:latin typeface="メイリオ" panose="020B0604030504040204" pitchFamily="50" charset="-128"/>
                  <a:ea typeface="メイリオ" panose="020B0604030504040204" pitchFamily="50" charset="-128"/>
                </a:rPr>
                <a:t>インポート</a:t>
              </a: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59" name="下矢印 54">
              <a:extLst>
                <a:ext uri="{FF2B5EF4-FFF2-40B4-BE49-F238E27FC236}">
                  <a16:creationId xmlns:a16="http://schemas.microsoft.com/office/drawing/2014/main" id="{DE340A90-EE75-472E-BB9B-91D39AB7FBA6}"/>
                </a:ext>
              </a:extLst>
            </p:cNvPr>
            <p:cNvSpPr/>
            <p:nvPr/>
          </p:nvSpPr>
          <p:spPr>
            <a:xfrm>
              <a:off x="994140" y="5197764"/>
              <a:ext cx="252000" cy="176705"/>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grpSp>
      <p:sp>
        <p:nvSpPr>
          <p:cNvPr id="3" name="テキスト ボックス 447">
            <a:extLst>
              <a:ext uri="{FF2B5EF4-FFF2-40B4-BE49-F238E27FC236}">
                <a16:creationId xmlns:a16="http://schemas.microsoft.com/office/drawing/2014/main" id="{DC3E8924-3391-8866-B285-D7617DE54FDC}"/>
              </a:ext>
            </a:extLst>
          </p:cNvPr>
          <p:cNvSpPr txBox="1"/>
          <p:nvPr/>
        </p:nvSpPr>
        <p:spPr>
          <a:xfrm>
            <a:off x="2928128" y="3614576"/>
            <a:ext cx="1209675" cy="173990"/>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p>
            <a:pPr marR="66675"/>
            <a:r>
              <a:rPr lang="ja-JP" sz="500" kern="100" dirty="0">
                <a:effectLst/>
                <a:ea typeface="ＭＳ 明朝" panose="02020609040205080304" pitchFamily="17" charset="-128"/>
                <a:cs typeface="Arial" panose="020B0604020202020204" pitchFamily="34" charset="0"/>
              </a:rPr>
              <a:t>検索結果：</a:t>
            </a:r>
            <a:r>
              <a:rPr lang="en-US" sz="500" kern="100" dirty="0">
                <a:effectLst/>
                <a:ea typeface="ＭＳ 明朝" panose="02020609040205080304" pitchFamily="17" charset="-128"/>
                <a:cs typeface="Arial" panose="020B0604020202020204" pitchFamily="34" charset="0"/>
              </a:rPr>
              <a:t>10</a:t>
            </a:r>
            <a:r>
              <a:rPr lang="ja-JP" sz="500" kern="100" dirty="0">
                <a:effectLst/>
                <a:ea typeface="ＭＳ 明朝" panose="02020609040205080304" pitchFamily="17" charset="-128"/>
                <a:cs typeface="Arial" panose="020B0604020202020204" pitchFamily="34" charset="0"/>
              </a:rPr>
              <a:t>件中</a:t>
            </a:r>
            <a:r>
              <a:rPr lang="ja-JP" sz="500" kern="100" dirty="0">
                <a:effectLst/>
                <a:latin typeface="Meiryo UI" panose="020B0604030504040204" pitchFamily="50" charset="-128"/>
                <a:ea typeface="Century" panose="02040604050505020304" pitchFamily="18" charset="0"/>
                <a:cs typeface="Arial" panose="020B0604020202020204" pitchFamily="34" charset="0"/>
              </a:rPr>
              <a:t> </a:t>
            </a:r>
            <a:r>
              <a:rPr lang="en-US" sz="500" kern="100" dirty="0">
                <a:effectLst/>
                <a:ea typeface="ＭＳ 明朝" panose="02020609040205080304" pitchFamily="17" charset="-128"/>
                <a:cs typeface="Arial" panose="020B0604020202020204" pitchFamily="34" charset="0"/>
              </a:rPr>
              <a:t>1-10</a:t>
            </a:r>
            <a:r>
              <a:rPr lang="ja-JP" sz="500" kern="100" dirty="0">
                <a:effectLst/>
                <a:ea typeface="ＭＳ 明朝" panose="02020609040205080304" pitchFamily="17" charset="-128"/>
                <a:cs typeface="Arial" panose="020B0604020202020204" pitchFamily="34" charset="0"/>
              </a:rPr>
              <a:t>件を表示</a:t>
            </a:r>
            <a:endParaRPr lang="ja-JP" sz="1050" kern="100" dirty="0">
              <a:effectLst/>
              <a:latin typeface="Meiryo UI" panose="020B0604030504040204" pitchFamily="50" charset="-128"/>
              <a:ea typeface="Meiryo UI" panose="020B0604030504040204" pitchFamily="50" charset="-128"/>
              <a:cs typeface="Meiryo UI" panose="020B0604030504040204" pitchFamily="50" charset="-128"/>
            </a:endParaRPr>
          </a:p>
        </p:txBody>
      </p:sp>
      <p:sp>
        <p:nvSpPr>
          <p:cNvPr id="4" name="テキスト ボックス 448">
            <a:extLst>
              <a:ext uri="{FF2B5EF4-FFF2-40B4-BE49-F238E27FC236}">
                <a16:creationId xmlns:a16="http://schemas.microsoft.com/office/drawing/2014/main" id="{EED15744-9551-1A6F-DB6A-ACE5A44B4BB5}"/>
              </a:ext>
            </a:extLst>
          </p:cNvPr>
          <p:cNvSpPr txBox="1"/>
          <p:nvPr/>
        </p:nvSpPr>
        <p:spPr>
          <a:xfrm>
            <a:off x="4006897" y="3621118"/>
            <a:ext cx="554990" cy="173990"/>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p>
            <a:pPr marR="66675"/>
            <a:r>
              <a:rPr lang="en-US" sz="500" kern="100" dirty="0">
                <a:effectLst/>
                <a:ea typeface="ＭＳ 明朝" panose="02020609040205080304" pitchFamily="17" charset="-128"/>
                <a:cs typeface="Arial" panose="020B0604020202020204" pitchFamily="34" charset="0"/>
              </a:rPr>
              <a:t>0</a:t>
            </a:r>
            <a:r>
              <a:rPr lang="ja-JP" sz="500" kern="100" dirty="0">
                <a:effectLst/>
                <a:ea typeface="ＭＳ 明朝" panose="02020609040205080304" pitchFamily="17" charset="-128"/>
                <a:cs typeface="Arial" panose="020B0604020202020204" pitchFamily="34" charset="0"/>
              </a:rPr>
              <a:t>件選択中</a:t>
            </a:r>
            <a:endParaRPr lang="ja-JP" sz="1050" kern="100" dirty="0">
              <a:effectLst/>
              <a:latin typeface="Meiryo UI" panose="020B0604030504040204" pitchFamily="50" charset="-128"/>
              <a:ea typeface="Meiryo UI" panose="020B0604030504040204" pitchFamily="50" charset="-128"/>
              <a:cs typeface="Meiryo UI" panose="020B0604030504040204" pitchFamily="50" charset="-128"/>
            </a:endParaRPr>
          </a:p>
        </p:txBody>
      </p:sp>
    </p:spTree>
    <p:extLst>
      <p:ext uri="{BB962C8B-B14F-4D97-AF65-F5344CB8AC3E}">
        <p14:creationId xmlns:p14="http://schemas.microsoft.com/office/powerpoint/2010/main" val="6900909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5"/>
          <p:cNvSpPr>
            <a:spLocks noGrp="1"/>
          </p:cNvSpPr>
          <p:nvPr>
            <p:ph idx="1"/>
          </p:nvPr>
        </p:nvSpPr>
        <p:spPr>
          <a:xfrm>
            <a:off x="438150" y="908720"/>
            <a:ext cx="8526338" cy="865688"/>
          </a:xfrm>
        </p:spPr>
        <p:txBody>
          <a:bodyPr>
            <a:noAutofit/>
          </a:bodyPr>
          <a:lstStyle/>
          <a:p>
            <a:pPr marL="0" lvl="0" indent="0">
              <a:buNone/>
            </a:pPr>
            <a:r>
              <a:rPr lang="en-US" altLang="ja-JP" sz="1200" dirty="0"/>
              <a:t>【</a:t>
            </a:r>
            <a:r>
              <a:rPr lang="ja-JP" altLang="ja-JP" sz="1200" dirty="0"/>
              <a:t>表示情報</a:t>
            </a:r>
            <a:r>
              <a:rPr lang="en-US" altLang="ja-JP" sz="1200" dirty="0"/>
              <a:t>(</a:t>
            </a:r>
            <a:r>
              <a:rPr lang="ja-JP" altLang="en-US" sz="1200" dirty="0"/>
              <a:t>「規格適合品を探す」の内容</a:t>
            </a:r>
            <a:r>
              <a:rPr lang="en-US" altLang="ja-JP" sz="1200" dirty="0"/>
              <a:t>)</a:t>
            </a:r>
            <a:r>
              <a:rPr lang="ja-JP" altLang="ja-JP" sz="1200" dirty="0"/>
              <a:t>の編集をする場合</a:t>
            </a:r>
            <a:r>
              <a:rPr lang="en-US" altLang="ja-JP" sz="1200" dirty="0"/>
              <a:t>】</a:t>
            </a:r>
          </a:p>
          <a:p>
            <a:pPr lvl="0">
              <a:buFont typeface="Wingdings" panose="05000000000000000000" pitchFamily="2" charset="2"/>
              <a:buChar char="l"/>
            </a:pPr>
            <a:r>
              <a:rPr lang="ja-JP" altLang="en-US" sz="1200" dirty="0"/>
              <a:t>「製品規格分類表示情報」データファイルをエクスポートします。</a:t>
            </a:r>
            <a:endParaRPr lang="en-US" altLang="ja-JP" sz="1200" dirty="0"/>
          </a:p>
          <a:p>
            <a:pPr marL="196453" lvl="1" indent="0">
              <a:buNone/>
            </a:pPr>
            <a:r>
              <a:rPr lang="ja-JP" altLang="en-US" sz="1200" dirty="0"/>
              <a:t>①「製品表示情報一覧」画面で、 「一覧の表示情報をエクスポート」ボタンをクリックして</a:t>
            </a:r>
            <a:endParaRPr lang="en-US" altLang="ja-JP" sz="1200" dirty="0"/>
          </a:p>
          <a:p>
            <a:pPr marL="196453" lvl="1" indent="0">
              <a:buNone/>
            </a:pPr>
            <a:r>
              <a:rPr lang="ja-JP" altLang="en-US" sz="1200" dirty="0"/>
              <a:t>「製品規格分類表示情報」データファイルを取得します。</a:t>
            </a:r>
            <a:endParaRPr lang="ja-JP" altLang="ja-JP" sz="1200" dirty="0"/>
          </a:p>
        </p:txBody>
      </p:sp>
      <p:grpSp>
        <p:nvGrpSpPr>
          <p:cNvPr id="4" name="グループ化 3">
            <a:extLst>
              <a:ext uri="{FF2B5EF4-FFF2-40B4-BE49-F238E27FC236}">
                <a16:creationId xmlns:a16="http://schemas.microsoft.com/office/drawing/2014/main" id="{089C8829-1E27-43B7-8AEC-ED8E43CF57F8}"/>
              </a:ext>
            </a:extLst>
          </p:cNvPr>
          <p:cNvGrpSpPr/>
          <p:nvPr/>
        </p:nvGrpSpPr>
        <p:grpSpPr>
          <a:xfrm>
            <a:off x="2560658" y="2162866"/>
            <a:ext cx="6097931" cy="4578699"/>
            <a:chOff x="2560658" y="2162866"/>
            <a:chExt cx="6097931" cy="4578699"/>
          </a:xfrm>
        </p:grpSpPr>
        <p:pic>
          <p:nvPicPr>
            <p:cNvPr id="3" name="図 2">
              <a:extLst>
                <a:ext uri="{FF2B5EF4-FFF2-40B4-BE49-F238E27FC236}">
                  <a16:creationId xmlns:a16="http://schemas.microsoft.com/office/drawing/2014/main" id="{76D4C5D2-335A-4A46-B36F-027EE94B882D}"/>
                </a:ext>
              </a:extLst>
            </p:cNvPr>
            <p:cNvPicPr>
              <a:picLocks noChangeAspect="1"/>
            </p:cNvPicPr>
            <p:nvPr/>
          </p:nvPicPr>
          <p:blipFill>
            <a:blip r:embed="rId2"/>
            <a:stretch>
              <a:fillRect/>
            </a:stretch>
          </p:blipFill>
          <p:spPr>
            <a:xfrm>
              <a:off x="2560658" y="2162866"/>
              <a:ext cx="6097931" cy="4578699"/>
            </a:xfrm>
            <a:prstGeom prst="rect">
              <a:avLst/>
            </a:prstGeom>
            <a:ln>
              <a:solidFill>
                <a:schemeClr val="bg1">
                  <a:lumMod val="75000"/>
                </a:schemeClr>
              </a:solidFill>
            </a:ln>
          </p:spPr>
        </p:pic>
        <p:sp>
          <p:nvSpPr>
            <p:cNvPr id="24" name="角丸四角形 23"/>
            <p:cNvSpPr/>
            <p:nvPr/>
          </p:nvSpPr>
          <p:spPr>
            <a:xfrm>
              <a:off x="5545377" y="4124381"/>
              <a:ext cx="1588195" cy="304799"/>
            </a:xfrm>
            <a:prstGeom prst="roundRect">
              <a:avLst>
                <a:gd name="adj" fmla="val 6111"/>
              </a:avLst>
            </a:prstGeom>
            <a:noFill/>
            <a:ln w="28575">
              <a:solidFill>
                <a:srgbClr val="FF0000"/>
              </a:solidFill>
            </a:ln>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grpSp>
      <p:sp>
        <p:nvSpPr>
          <p:cNvPr id="23" name="タイトル 1">
            <a:extLst>
              <a:ext uri="{FF2B5EF4-FFF2-40B4-BE49-F238E27FC236}">
                <a16:creationId xmlns:a16="http://schemas.microsoft.com/office/drawing/2014/main" id="{B2A379EA-FE0D-4064-9B7A-CFC57CC1D7BF}"/>
              </a:ext>
            </a:extLst>
          </p:cNvPr>
          <p:cNvSpPr txBox="1">
            <a:spLocks/>
          </p:cNvSpPr>
          <p:nvPr/>
        </p:nvSpPr>
        <p:spPr>
          <a:xfrm>
            <a:off x="1567888" y="274638"/>
            <a:ext cx="7475262" cy="490066"/>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kumimoji="1" sz="3200" b="1"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pPr algn="l"/>
            <a:r>
              <a:rPr kumimoji="1" lang="en-US" altLang="ja-JP" sz="1800" dirty="0">
                <a:latin typeface="メイリオ" panose="020B0604030504040204" pitchFamily="50" charset="-128"/>
                <a:ea typeface="メイリオ" panose="020B0604030504040204" pitchFamily="50" charset="-128"/>
              </a:rPr>
              <a:t>2.7.4.2 </a:t>
            </a:r>
            <a:r>
              <a:rPr kumimoji="1" lang="ja-JP" altLang="en-US" sz="1800" dirty="0">
                <a:latin typeface="メイリオ" panose="020B0604030504040204" pitchFamily="50" charset="-128"/>
                <a:ea typeface="メイリオ" panose="020B0604030504040204" pitchFamily="50" charset="-128"/>
              </a:rPr>
              <a:t>製品情報登録　データファイルエクスポート</a:t>
            </a:r>
          </a:p>
        </p:txBody>
      </p:sp>
      <p:sp>
        <p:nvSpPr>
          <p:cNvPr id="2" name="スライド番号プレースホルダー 1">
            <a:extLst>
              <a:ext uri="{FF2B5EF4-FFF2-40B4-BE49-F238E27FC236}">
                <a16:creationId xmlns:a16="http://schemas.microsoft.com/office/drawing/2014/main" id="{AC81254F-658C-4150-A2E2-5692048CCEE1}"/>
              </a:ext>
            </a:extLst>
          </p:cNvPr>
          <p:cNvSpPr>
            <a:spLocks noGrp="1"/>
          </p:cNvSpPr>
          <p:nvPr>
            <p:ph type="sldNum" sz="quarter" idx="12"/>
          </p:nvPr>
        </p:nvSpPr>
        <p:spPr/>
        <p:txBody>
          <a:bodyPr/>
          <a:lstStyle/>
          <a:p>
            <a:fld id="{AAEC5578-235D-485F-9B50-9803794400B3}" type="slidenum">
              <a:rPr lang="ja-JP" altLang="en-US" smtClean="0"/>
              <a:pPr/>
              <a:t>36</a:t>
            </a:fld>
            <a:endParaRPr lang="ja-JP" altLang="en-US" dirty="0"/>
          </a:p>
        </p:txBody>
      </p:sp>
      <p:grpSp>
        <p:nvGrpSpPr>
          <p:cNvPr id="25" name="グループ化 24">
            <a:extLst>
              <a:ext uri="{FF2B5EF4-FFF2-40B4-BE49-F238E27FC236}">
                <a16:creationId xmlns:a16="http://schemas.microsoft.com/office/drawing/2014/main" id="{DB6596A7-2620-4C12-903C-C9A4E29A5379}"/>
              </a:ext>
            </a:extLst>
          </p:cNvPr>
          <p:cNvGrpSpPr/>
          <p:nvPr/>
        </p:nvGrpSpPr>
        <p:grpSpPr>
          <a:xfrm>
            <a:off x="114300" y="2316240"/>
            <a:ext cx="2011680" cy="4468521"/>
            <a:chOff x="114300" y="2316240"/>
            <a:chExt cx="2011680" cy="4468521"/>
          </a:xfrm>
        </p:grpSpPr>
        <p:sp>
          <p:nvSpPr>
            <p:cNvPr id="26" name="角丸四角形 39">
              <a:extLst>
                <a:ext uri="{FF2B5EF4-FFF2-40B4-BE49-F238E27FC236}">
                  <a16:creationId xmlns:a16="http://schemas.microsoft.com/office/drawing/2014/main" id="{578F5EFD-66A1-4026-A06E-F2974802829D}"/>
                </a:ext>
              </a:extLst>
            </p:cNvPr>
            <p:cNvSpPr/>
            <p:nvPr/>
          </p:nvSpPr>
          <p:spPr>
            <a:xfrm>
              <a:off x="114300" y="2433450"/>
              <a:ext cx="2011680" cy="3264211"/>
            </a:xfrm>
            <a:prstGeom prst="roundRect">
              <a:avLst>
                <a:gd name="adj" fmla="val 8069"/>
              </a:avLst>
            </a:prstGeom>
            <a:noFill/>
            <a:ln w="9525">
              <a:solidFill>
                <a:srgbClr val="C00000"/>
              </a:solidFill>
              <a:prstDash val="sysDash"/>
            </a:ln>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28" name="下矢印 40">
              <a:extLst>
                <a:ext uri="{FF2B5EF4-FFF2-40B4-BE49-F238E27FC236}">
                  <a16:creationId xmlns:a16="http://schemas.microsoft.com/office/drawing/2014/main" id="{37696991-107B-4ED8-ADCC-906E58BADB0A}"/>
                </a:ext>
              </a:extLst>
            </p:cNvPr>
            <p:cNvSpPr/>
            <p:nvPr/>
          </p:nvSpPr>
          <p:spPr>
            <a:xfrm>
              <a:off x="991888" y="5726236"/>
              <a:ext cx="252000" cy="216000"/>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29" name="下矢印 41">
              <a:extLst>
                <a:ext uri="{FF2B5EF4-FFF2-40B4-BE49-F238E27FC236}">
                  <a16:creationId xmlns:a16="http://schemas.microsoft.com/office/drawing/2014/main" id="{F885F649-0AE5-41DD-AA53-B3B80EA84185}"/>
                </a:ext>
              </a:extLst>
            </p:cNvPr>
            <p:cNvSpPr/>
            <p:nvPr/>
          </p:nvSpPr>
          <p:spPr>
            <a:xfrm>
              <a:off x="991888" y="6262818"/>
              <a:ext cx="252000" cy="216000"/>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30" name="角丸四角形 42">
              <a:extLst>
                <a:ext uri="{FF2B5EF4-FFF2-40B4-BE49-F238E27FC236}">
                  <a16:creationId xmlns:a16="http://schemas.microsoft.com/office/drawing/2014/main" id="{9832AE85-B263-4480-A8AB-16E6F94A4324}"/>
                </a:ext>
              </a:extLst>
            </p:cNvPr>
            <p:cNvSpPr/>
            <p:nvPr/>
          </p:nvSpPr>
          <p:spPr>
            <a:xfrm>
              <a:off x="667888" y="6518361"/>
              <a:ext cx="900000" cy="266400"/>
            </a:xfrm>
            <a:prstGeom prst="roundRect">
              <a:avLst/>
            </a:prstGeom>
            <a:ln>
              <a:solidFill>
                <a:srgbClr val="00B050"/>
              </a:solidFill>
            </a:ln>
          </p:spPr>
          <p:style>
            <a:lnRef idx="2">
              <a:schemeClr val="accent1"/>
            </a:lnRef>
            <a:fillRef idx="1">
              <a:schemeClr val="lt1"/>
            </a:fillRef>
            <a:effectRef idx="0">
              <a:schemeClr val="accent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承認・公開</a:t>
              </a:r>
            </a:p>
          </p:txBody>
        </p:sp>
        <p:sp>
          <p:nvSpPr>
            <p:cNvPr id="31" name="角丸四角形 43">
              <a:extLst>
                <a:ext uri="{FF2B5EF4-FFF2-40B4-BE49-F238E27FC236}">
                  <a16:creationId xmlns:a16="http://schemas.microsoft.com/office/drawing/2014/main" id="{58192B35-A003-48E1-8D53-55D31E79745B}"/>
                </a:ext>
              </a:extLst>
            </p:cNvPr>
            <p:cNvSpPr/>
            <p:nvPr/>
          </p:nvSpPr>
          <p:spPr>
            <a:xfrm>
              <a:off x="675190" y="5977132"/>
              <a:ext cx="900000" cy="266400"/>
            </a:xfrm>
            <a:prstGeom prst="roundRect">
              <a:avLst/>
            </a:prstGeom>
            <a:ln/>
          </p:spPr>
          <p:style>
            <a:lnRef idx="2">
              <a:schemeClr val="accent1"/>
            </a:lnRef>
            <a:fillRef idx="1">
              <a:schemeClr val="lt1"/>
            </a:fillRef>
            <a:effectRef idx="0">
              <a:schemeClr val="accent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申請</a:t>
              </a:r>
            </a:p>
          </p:txBody>
        </p:sp>
        <p:sp>
          <p:nvSpPr>
            <p:cNvPr id="32" name="下矢印 51">
              <a:extLst>
                <a:ext uri="{FF2B5EF4-FFF2-40B4-BE49-F238E27FC236}">
                  <a16:creationId xmlns:a16="http://schemas.microsoft.com/office/drawing/2014/main" id="{27D3E5A0-3B17-4FE7-A3E9-1F1AD8F2D18C}"/>
                </a:ext>
              </a:extLst>
            </p:cNvPr>
            <p:cNvSpPr/>
            <p:nvPr/>
          </p:nvSpPr>
          <p:spPr>
            <a:xfrm>
              <a:off x="990013" y="4099746"/>
              <a:ext cx="252000" cy="176705"/>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33" name="正方形/長方形 32">
              <a:extLst>
                <a:ext uri="{FF2B5EF4-FFF2-40B4-BE49-F238E27FC236}">
                  <a16:creationId xmlns:a16="http://schemas.microsoft.com/office/drawing/2014/main" id="{C3FCE66F-E61D-4BCF-9078-DC3037751E15}"/>
                </a:ext>
              </a:extLst>
            </p:cNvPr>
            <p:cNvSpPr/>
            <p:nvPr/>
          </p:nvSpPr>
          <p:spPr>
            <a:xfrm>
              <a:off x="216013" y="4300603"/>
              <a:ext cx="1800000" cy="396000"/>
            </a:xfrm>
            <a:prstGeom prst="rect">
              <a:avLst/>
            </a:prstGeom>
            <a:ln/>
          </p:spPr>
          <p:style>
            <a:lnRef idx="1">
              <a:schemeClr val="accent6"/>
            </a:lnRef>
            <a:fillRef idx="2">
              <a:schemeClr val="accent6"/>
            </a:fillRef>
            <a:effectRef idx="1">
              <a:schemeClr val="accent6"/>
            </a:effectRef>
            <a:fontRef idx="minor">
              <a:schemeClr val="dk1"/>
            </a:fontRef>
          </p:style>
          <p:txBody>
            <a:bodyPr lIns="0" rIns="0" rtlCol="0" anchor="ctr"/>
            <a:lstStyle/>
            <a:p>
              <a:pPr indent="-266700" algn="ctr"/>
              <a:endParaRPr lang="en-US" altLang="ja-JP" sz="1000" dirty="0">
                <a:solidFill>
                  <a:prstClr val="black"/>
                </a:solidFill>
                <a:latin typeface="メイリオ" panose="020B0604030504040204" pitchFamily="50" charset="-128"/>
                <a:ea typeface="メイリオ" panose="020B0604030504040204" pitchFamily="50" charset="-128"/>
              </a:endParaRPr>
            </a:p>
            <a:p>
              <a:pPr indent="-266700" algn="ctr"/>
              <a:r>
                <a:rPr lang="ja-JP" altLang="en-US" sz="1000" dirty="0">
                  <a:solidFill>
                    <a:prstClr val="black"/>
                  </a:solidFill>
                  <a:latin typeface="メイリオ" panose="020B0604030504040204" pitchFamily="50" charset="-128"/>
                  <a:ea typeface="メイリオ" panose="020B0604030504040204" pitchFamily="50" charset="-128"/>
                </a:rPr>
                <a:t>製品表示情報一覧で検索／</a:t>
              </a:r>
              <a:br>
                <a:rPr lang="en-US" altLang="ja-JP" sz="1000" dirty="0">
                  <a:solidFill>
                    <a:prstClr val="black"/>
                  </a:solidFill>
                  <a:latin typeface="メイリオ" panose="020B0604030504040204" pitchFamily="50" charset="-128"/>
                  <a:ea typeface="メイリオ" panose="020B0604030504040204" pitchFamily="50" charset="-128"/>
                </a:rPr>
              </a:br>
              <a:r>
                <a:rPr lang="ja-JP" altLang="en-US" sz="1000" dirty="0">
                  <a:solidFill>
                    <a:prstClr val="black"/>
                  </a:solidFill>
                  <a:latin typeface="メイリオ" panose="020B0604030504040204" pitchFamily="50" charset="-128"/>
                  <a:ea typeface="メイリオ" panose="020B0604030504040204" pitchFamily="50" charset="-128"/>
                </a:rPr>
                <a:t>データファイルエクスポート</a:t>
              </a:r>
            </a:p>
            <a:p>
              <a:pPr indent="-266700" algn="ctr"/>
              <a:endParaRPr lang="ja-JP" altLang="en-US" sz="1000" dirty="0">
                <a:solidFill>
                  <a:prstClr val="black"/>
                </a:solidFill>
                <a:latin typeface="メイリオ" panose="020B0604030504040204" pitchFamily="50" charset="-128"/>
                <a:ea typeface="メイリオ" panose="020B0604030504040204" pitchFamily="50" charset="-128"/>
              </a:endParaRPr>
            </a:p>
          </p:txBody>
        </p:sp>
        <p:sp>
          <p:nvSpPr>
            <p:cNvPr id="34" name="正方形/長方形 33">
              <a:extLst>
                <a:ext uri="{FF2B5EF4-FFF2-40B4-BE49-F238E27FC236}">
                  <a16:creationId xmlns:a16="http://schemas.microsoft.com/office/drawing/2014/main" id="{F0344A50-07D7-46A6-83B3-ADA68B799D21}"/>
                </a:ext>
              </a:extLst>
            </p:cNvPr>
            <p:cNvSpPr/>
            <p:nvPr/>
          </p:nvSpPr>
          <p:spPr>
            <a:xfrm>
              <a:off x="216013" y="4921612"/>
              <a:ext cx="1800000" cy="252000"/>
            </a:xfrm>
            <a:prstGeom prst="rect">
              <a:avLst/>
            </a:prstGeom>
            <a:ln/>
          </p:spPr>
          <p:style>
            <a:lnRef idx="1">
              <a:schemeClr val="accent3"/>
            </a:lnRef>
            <a:fillRef idx="2">
              <a:schemeClr val="accent3"/>
            </a:fillRef>
            <a:effectRef idx="1">
              <a:schemeClr val="accent3"/>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データファイル</a:t>
              </a:r>
              <a:r>
                <a:rPr kumimoji="1" lang="en-US" altLang="ja-JP"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Excel</a:t>
              </a:r>
              <a:r>
                <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編集</a:t>
              </a:r>
            </a:p>
          </p:txBody>
        </p:sp>
        <p:sp>
          <p:nvSpPr>
            <p:cNvPr id="35" name="下矢印 54">
              <a:extLst>
                <a:ext uri="{FF2B5EF4-FFF2-40B4-BE49-F238E27FC236}">
                  <a16:creationId xmlns:a16="http://schemas.microsoft.com/office/drawing/2014/main" id="{E4627AF5-E463-4384-B8B3-14515E7FC5F0}"/>
                </a:ext>
              </a:extLst>
            </p:cNvPr>
            <p:cNvSpPr/>
            <p:nvPr/>
          </p:nvSpPr>
          <p:spPr>
            <a:xfrm>
              <a:off x="990013" y="4720755"/>
              <a:ext cx="252000" cy="176705"/>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36" name="正方形/長方形 35">
              <a:extLst>
                <a:ext uri="{FF2B5EF4-FFF2-40B4-BE49-F238E27FC236}">
                  <a16:creationId xmlns:a16="http://schemas.microsoft.com/office/drawing/2014/main" id="{ADAD747F-7BDC-4310-B861-4D8DE6642FB3}"/>
                </a:ext>
              </a:extLst>
            </p:cNvPr>
            <p:cNvSpPr/>
            <p:nvPr/>
          </p:nvSpPr>
          <p:spPr>
            <a:xfrm>
              <a:off x="216013" y="2581576"/>
              <a:ext cx="1800000" cy="252000"/>
            </a:xfrm>
            <a:prstGeom prst="rect">
              <a:avLst/>
            </a:prstGeom>
            <a:ln/>
          </p:spPr>
          <p:style>
            <a:lnRef idx="1">
              <a:schemeClr val="accent3"/>
            </a:lnRef>
            <a:fillRef idx="2">
              <a:schemeClr val="accent3"/>
            </a:fillRef>
            <a:effectRef idx="1">
              <a:schemeClr val="accent3"/>
            </a:effectRef>
            <a:fontRef idx="minor">
              <a:schemeClr val="dk1"/>
            </a:fontRef>
          </p:style>
          <p:txBody>
            <a:bodyPr lIns="0" rIns="0" rtlCol="0" anchor="ctr"/>
            <a:lstStyle/>
            <a:p>
              <a:pPr indent="-266700" algn="ctr"/>
              <a:r>
                <a:rPr lang="ja-JP" altLang="en-US" sz="1000" dirty="0">
                  <a:solidFill>
                    <a:prstClr val="black"/>
                  </a:solidFill>
                  <a:latin typeface="メイリオ" panose="020B0604030504040204" pitchFamily="50" charset="-128"/>
                  <a:ea typeface="メイリオ" panose="020B0604030504040204" pitchFamily="50" charset="-128"/>
                </a:rPr>
                <a:t>メニュー選択</a:t>
              </a:r>
            </a:p>
          </p:txBody>
        </p:sp>
        <p:sp>
          <p:nvSpPr>
            <p:cNvPr id="37" name="正方形/長方形 36">
              <a:extLst>
                <a:ext uri="{FF2B5EF4-FFF2-40B4-BE49-F238E27FC236}">
                  <a16:creationId xmlns:a16="http://schemas.microsoft.com/office/drawing/2014/main" id="{7B7F4C06-D029-4EC0-B1F1-4A169635F160}"/>
                </a:ext>
              </a:extLst>
            </p:cNvPr>
            <p:cNvSpPr/>
            <p:nvPr/>
          </p:nvSpPr>
          <p:spPr>
            <a:xfrm>
              <a:off x="216013" y="3058585"/>
              <a:ext cx="1800000" cy="396000"/>
            </a:xfrm>
            <a:prstGeom prst="rect">
              <a:avLst/>
            </a:prstGeom>
            <a:ln/>
          </p:spPr>
          <p:style>
            <a:lnRef idx="1">
              <a:schemeClr val="accent3"/>
            </a:lnRef>
            <a:fillRef idx="2">
              <a:schemeClr val="accent3"/>
            </a:fillRef>
            <a:effectRef idx="1">
              <a:schemeClr val="accent3"/>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en-US" altLang="ja-JP"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lvl="0" indent="-266700" algn="ctr">
                <a:defRPr/>
              </a:pPr>
              <a:r>
                <a:rPr lang="ja-JP" altLang="en-US" sz="1000" dirty="0">
                  <a:solidFill>
                    <a:prstClr val="black"/>
                  </a:solidFill>
                  <a:latin typeface="メイリオ" panose="020B0604030504040204" pitchFamily="50" charset="-128"/>
                  <a:ea typeface="メイリオ" panose="020B0604030504040204" pitchFamily="50" charset="-128"/>
                </a:rPr>
                <a:t>製品表示情報一覧で検索／</a:t>
              </a:r>
              <a:br>
                <a:rPr lang="en-US" altLang="ja-JP" sz="1000" dirty="0">
                  <a:solidFill>
                    <a:prstClr val="black"/>
                  </a:solidFill>
                  <a:latin typeface="メイリオ" panose="020B0604030504040204" pitchFamily="50" charset="-128"/>
                  <a:ea typeface="メイリオ" panose="020B0604030504040204" pitchFamily="50" charset="-128"/>
                </a:rPr>
              </a:br>
              <a:r>
                <a:rPr lang="en-US" altLang="ja-JP" sz="1000" dirty="0">
                  <a:solidFill>
                    <a:prstClr val="black"/>
                  </a:solidFill>
                  <a:latin typeface="メイリオ" panose="020B0604030504040204" pitchFamily="50" charset="-128"/>
                  <a:ea typeface="メイリオ" panose="020B0604030504040204" pitchFamily="50" charset="-128"/>
                </a:rPr>
                <a:t>PIM</a:t>
              </a:r>
              <a:r>
                <a:rPr lang="ja-JP" altLang="en-US" sz="1000" dirty="0">
                  <a:solidFill>
                    <a:prstClr val="black"/>
                  </a:solidFill>
                  <a:latin typeface="メイリオ" panose="020B0604030504040204" pitchFamily="50" charset="-128"/>
                  <a:ea typeface="メイリオ" panose="020B0604030504040204" pitchFamily="50" charset="-128"/>
                </a:rPr>
                <a:t>製品情報取得を選択</a:t>
              </a:r>
            </a:p>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38" name="正方形/長方形 37">
              <a:extLst>
                <a:ext uri="{FF2B5EF4-FFF2-40B4-BE49-F238E27FC236}">
                  <a16:creationId xmlns:a16="http://schemas.microsoft.com/office/drawing/2014/main" id="{40260DE0-9003-41D5-833B-097C892C0355}"/>
                </a:ext>
              </a:extLst>
            </p:cNvPr>
            <p:cNvSpPr/>
            <p:nvPr/>
          </p:nvSpPr>
          <p:spPr>
            <a:xfrm>
              <a:off x="216013" y="3679594"/>
              <a:ext cx="1800000" cy="396000"/>
            </a:xfrm>
            <a:prstGeom prst="rect">
              <a:avLst/>
            </a:prstGeom>
            <a:ln/>
          </p:spPr>
          <p:style>
            <a:lnRef idx="1">
              <a:schemeClr val="accent3"/>
            </a:lnRef>
            <a:fillRef idx="2">
              <a:schemeClr val="accent3"/>
            </a:fillRef>
            <a:effectRef idx="1">
              <a:schemeClr val="accent3"/>
            </a:effectRef>
            <a:fontRef idx="minor">
              <a:schemeClr val="dk1"/>
            </a:fontRef>
          </p:style>
          <p:txBody>
            <a:bodyPr lIns="0" rIns="0" rtlCol="0" anchor="ctr"/>
            <a:lstStyle/>
            <a:p>
              <a:pPr indent="-266700" algn="ctr"/>
              <a:r>
                <a:rPr lang="en-US" altLang="ja-JP" sz="1000" dirty="0">
                  <a:solidFill>
                    <a:prstClr val="black"/>
                  </a:solidFill>
                  <a:latin typeface="メイリオ" panose="020B0604030504040204" pitchFamily="50" charset="-128"/>
                  <a:ea typeface="メイリオ" panose="020B0604030504040204" pitchFamily="50" charset="-128"/>
                </a:rPr>
                <a:t>PIM</a:t>
              </a:r>
              <a:r>
                <a:rPr lang="ja-JP" altLang="en-US" sz="1000" dirty="0">
                  <a:solidFill>
                    <a:prstClr val="black"/>
                  </a:solidFill>
                  <a:latin typeface="メイリオ" panose="020B0604030504040204" pitchFamily="50" charset="-128"/>
                  <a:ea typeface="メイリオ" panose="020B0604030504040204" pitchFamily="50" charset="-128"/>
                </a:rPr>
                <a:t>製品情報取得で</a:t>
              </a:r>
              <a:br>
                <a:rPr lang="en-US" altLang="ja-JP" sz="1000" dirty="0">
                  <a:solidFill>
                    <a:prstClr val="black"/>
                  </a:solidFill>
                  <a:latin typeface="メイリオ" panose="020B0604030504040204" pitchFamily="50" charset="-128"/>
                  <a:ea typeface="メイリオ" panose="020B0604030504040204" pitchFamily="50" charset="-128"/>
                </a:rPr>
              </a:br>
              <a:r>
                <a:rPr lang="ja-JP" altLang="en-US" sz="1000" dirty="0">
                  <a:solidFill>
                    <a:prstClr val="black"/>
                  </a:solidFill>
                  <a:latin typeface="メイリオ" panose="020B0604030504040204" pitchFamily="50" charset="-128"/>
                  <a:ea typeface="メイリオ" panose="020B0604030504040204" pitchFamily="50" charset="-128"/>
                </a:rPr>
                <a:t>新製品情報を追加登録</a:t>
              </a:r>
            </a:p>
          </p:txBody>
        </p:sp>
        <p:sp>
          <p:nvSpPr>
            <p:cNvPr id="39" name="下矢印 58">
              <a:extLst>
                <a:ext uri="{FF2B5EF4-FFF2-40B4-BE49-F238E27FC236}">
                  <a16:creationId xmlns:a16="http://schemas.microsoft.com/office/drawing/2014/main" id="{47E21C9C-6507-419F-AB38-A0E4C3BDA22A}"/>
                </a:ext>
              </a:extLst>
            </p:cNvPr>
            <p:cNvSpPr/>
            <p:nvPr/>
          </p:nvSpPr>
          <p:spPr>
            <a:xfrm>
              <a:off x="990013" y="2857728"/>
              <a:ext cx="252000" cy="176705"/>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40" name="下矢印 59">
              <a:extLst>
                <a:ext uri="{FF2B5EF4-FFF2-40B4-BE49-F238E27FC236}">
                  <a16:creationId xmlns:a16="http://schemas.microsoft.com/office/drawing/2014/main" id="{97965ED5-07D2-45EB-BDED-F4CC1944A27D}"/>
                </a:ext>
              </a:extLst>
            </p:cNvPr>
            <p:cNvSpPr/>
            <p:nvPr/>
          </p:nvSpPr>
          <p:spPr>
            <a:xfrm>
              <a:off x="990013" y="3478737"/>
              <a:ext cx="252000" cy="176705"/>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41" name="角丸四角形 60">
              <a:extLst>
                <a:ext uri="{FF2B5EF4-FFF2-40B4-BE49-F238E27FC236}">
                  <a16:creationId xmlns:a16="http://schemas.microsoft.com/office/drawing/2014/main" id="{BD29C925-3C29-47BD-B9EF-6D9090050AB5}"/>
                </a:ext>
              </a:extLst>
            </p:cNvPr>
            <p:cNvSpPr/>
            <p:nvPr/>
          </p:nvSpPr>
          <p:spPr>
            <a:xfrm>
              <a:off x="603012" y="2316240"/>
              <a:ext cx="1026001" cy="216000"/>
            </a:xfrm>
            <a:prstGeom prst="roundRect">
              <a:avLst/>
            </a:prstGeom>
            <a:ln/>
          </p:spPr>
          <p:style>
            <a:lnRef idx="2">
              <a:schemeClr val="accent2"/>
            </a:lnRef>
            <a:fillRef idx="1">
              <a:schemeClr val="lt1"/>
            </a:fillRef>
            <a:effectRef idx="0">
              <a:schemeClr val="accent2"/>
            </a:effectRef>
            <a:fontRef idx="minor">
              <a:schemeClr val="dk1"/>
            </a:fontRef>
          </p:style>
          <p:txBody>
            <a:bodyPr lIns="0" rIns="0" rtlCol="0" anchor="t"/>
            <a:lstStyle/>
            <a:p>
              <a:pPr marL="0" marR="0" lvl="0" indent="-266700" algn="ctr" defTabSz="914400" rtl="0" eaLnBrk="1" fontAlgn="auto" latinLnBrk="0" hangingPunct="1">
                <a:lnSpc>
                  <a:spcPct val="100000"/>
                </a:lnSpc>
                <a:spcBef>
                  <a:spcPts val="0"/>
                </a:spcBef>
                <a:spcAft>
                  <a:spcPts val="0"/>
                </a:spcAft>
                <a:buClrTx/>
                <a:buSzTx/>
                <a:buFontTx/>
                <a:buNone/>
                <a:tabLst/>
                <a:defRPr/>
              </a:pPr>
              <a:r>
                <a:rPr lang="ja-JP" altLang="en-US" sz="1000" dirty="0">
                  <a:solidFill>
                    <a:prstClr val="black"/>
                  </a:solidFill>
                  <a:latin typeface="メイリオ" panose="020B0604030504040204" pitchFamily="50" charset="-128"/>
                  <a:ea typeface="メイリオ" panose="020B0604030504040204" pitchFamily="50" charset="-128"/>
                </a:rPr>
                <a:t>製品</a:t>
              </a:r>
              <a:r>
                <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情報</a:t>
              </a:r>
              <a:r>
                <a:rPr lang="ja-JP" altLang="en-US" sz="1000" dirty="0">
                  <a:solidFill>
                    <a:prstClr val="black"/>
                  </a:solidFill>
                  <a:latin typeface="メイリオ" panose="020B0604030504040204" pitchFamily="50" charset="-128"/>
                  <a:ea typeface="メイリオ" panose="020B0604030504040204" pitchFamily="50" charset="-128"/>
                </a:rPr>
                <a:t>登録</a:t>
              </a: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42" name="正方形/長方形 41">
              <a:extLst>
                <a:ext uri="{FF2B5EF4-FFF2-40B4-BE49-F238E27FC236}">
                  <a16:creationId xmlns:a16="http://schemas.microsoft.com/office/drawing/2014/main" id="{0BE81747-9F6B-45F4-B264-759AC55D5B48}"/>
                </a:ext>
              </a:extLst>
            </p:cNvPr>
            <p:cNvSpPr/>
            <p:nvPr/>
          </p:nvSpPr>
          <p:spPr>
            <a:xfrm>
              <a:off x="213756" y="5398622"/>
              <a:ext cx="1800000" cy="252000"/>
            </a:xfrm>
            <a:prstGeom prst="rect">
              <a:avLst/>
            </a:prstGeom>
            <a:ln/>
          </p:spPr>
          <p:style>
            <a:lnRef idx="1">
              <a:schemeClr val="accent3"/>
            </a:lnRef>
            <a:fillRef idx="2">
              <a:schemeClr val="accent3"/>
            </a:fillRef>
            <a:effectRef idx="1">
              <a:schemeClr val="accent3"/>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データファイル</a:t>
              </a:r>
              <a:r>
                <a:rPr lang="ja-JP" altLang="en-US" sz="1000" dirty="0">
                  <a:solidFill>
                    <a:prstClr val="black"/>
                  </a:solidFill>
                  <a:latin typeface="メイリオ" panose="020B0604030504040204" pitchFamily="50" charset="-128"/>
                  <a:ea typeface="メイリオ" panose="020B0604030504040204" pitchFamily="50" charset="-128"/>
                </a:rPr>
                <a:t>インポート</a:t>
              </a: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43" name="下矢印 54">
              <a:extLst>
                <a:ext uri="{FF2B5EF4-FFF2-40B4-BE49-F238E27FC236}">
                  <a16:creationId xmlns:a16="http://schemas.microsoft.com/office/drawing/2014/main" id="{C601B3BB-3760-4F13-BAE4-AF0E673457E2}"/>
                </a:ext>
              </a:extLst>
            </p:cNvPr>
            <p:cNvSpPr/>
            <p:nvPr/>
          </p:nvSpPr>
          <p:spPr>
            <a:xfrm>
              <a:off x="994140" y="5197764"/>
              <a:ext cx="252000" cy="176705"/>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grpSp>
    </p:spTree>
    <p:extLst>
      <p:ext uri="{BB962C8B-B14F-4D97-AF65-F5344CB8AC3E}">
        <p14:creationId xmlns:p14="http://schemas.microsoft.com/office/powerpoint/2010/main" val="38323061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59E687DD-2257-439D-AC83-00F198941951}"/>
              </a:ext>
            </a:extLst>
          </p:cNvPr>
          <p:cNvPicPr>
            <a:picLocks noChangeAspect="1"/>
          </p:cNvPicPr>
          <p:nvPr/>
        </p:nvPicPr>
        <p:blipFill>
          <a:blip r:embed="rId3"/>
          <a:stretch>
            <a:fillRect/>
          </a:stretch>
        </p:blipFill>
        <p:spPr>
          <a:xfrm>
            <a:off x="2178296" y="2388866"/>
            <a:ext cx="6801350" cy="3680522"/>
          </a:xfrm>
          <a:prstGeom prst="rect">
            <a:avLst/>
          </a:prstGeom>
        </p:spPr>
      </p:pic>
      <p:sp>
        <p:nvSpPr>
          <p:cNvPr id="6" name="コンテンツ プレースホルダー 5"/>
          <p:cNvSpPr>
            <a:spLocks noGrp="1"/>
          </p:cNvSpPr>
          <p:nvPr>
            <p:ph idx="1"/>
          </p:nvPr>
        </p:nvSpPr>
        <p:spPr>
          <a:xfrm>
            <a:off x="438150" y="908720"/>
            <a:ext cx="8526338" cy="1000681"/>
          </a:xfrm>
        </p:spPr>
        <p:txBody>
          <a:bodyPr>
            <a:normAutofit/>
          </a:bodyPr>
          <a:lstStyle/>
          <a:p>
            <a:pPr marL="0" lvl="0" indent="0">
              <a:buNone/>
            </a:pPr>
            <a:r>
              <a:rPr lang="en-US" altLang="ja-JP" sz="1200" dirty="0"/>
              <a:t>【</a:t>
            </a:r>
            <a:r>
              <a:rPr lang="ja-JP" altLang="ja-JP" sz="1200" dirty="0"/>
              <a:t>表示情報</a:t>
            </a:r>
            <a:r>
              <a:rPr lang="en-US" altLang="ja-JP" sz="1200" dirty="0"/>
              <a:t>(</a:t>
            </a:r>
            <a:r>
              <a:rPr lang="ja-JP" altLang="en-US" sz="1200" dirty="0"/>
              <a:t>「規格適合品を探す」の内容</a:t>
            </a:r>
            <a:r>
              <a:rPr lang="en-US" altLang="ja-JP" sz="1200" dirty="0"/>
              <a:t>)</a:t>
            </a:r>
            <a:r>
              <a:rPr lang="ja-JP" altLang="ja-JP" sz="1200" dirty="0"/>
              <a:t>の編集をする場合</a:t>
            </a:r>
            <a:r>
              <a:rPr lang="en-US" altLang="ja-JP" sz="1200" dirty="0"/>
              <a:t>】</a:t>
            </a:r>
          </a:p>
          <a:p>
            <a:pPr lvl="0">
              <a:buFont typeface="Wingdings" panose="05000000000000000000" pitchFamily="2" charset="2"/>
              <a:buChar char="l"/>
            </a:pPr>
            <a:r>
              <a:rPr lang="ja-JP" altLang="en-US" sz="1200" dirty="0"/>
              <a:t>「製品規格分類表示情報」データファイルの内容を</a:t>
            </a:r>
            <a:r>
              <a:rPr lang="en-US" altLang="ja-JP" sz="1200" dirty="0"/>
              <a:t>Excel</a:t>
            </a:r>
            <a:r>
              <a:rPr lang="ja-JP" altLang="en-US" sz="1200" dirty="0"/>
              <a:t>で編集します。</a:t>
            </a:r>
            <a:endParaRPr lang="en-US" altLang="ja-JP" sz="1200" dirty="0"/>
          </a:p>
          <a:p>
            <a:pPr marL="0" indent="0">
              <a:buNone/>
            </a:pPr>
            <a:r>
              <a:rPr lang="ja-JP" altLang="en-US" sz="1200" dirty="0"/>
              <a:t>　　➡ 編集完了後は</a:t>
            </a:r>
            <a:r>
              <a:rPr lang="en-US" altLang="ja-JP" sz="1200" dirty="0"/>
              <a:t>『</a:t>
            </a:r>
            <a:r>
              <a:rPr lang="en-US" altLang="ja-JP" sz="1200" dirty="0">
                <a:latin typeface="メイリオ" panose="020B0604030504040204" pitchFamily="50" charset="-128"/>
                <a:ea typeface="メイリオ" panose="020B0604030504040204" pitchFamily="50" charset="-128"/>
                <a:hlinkClick r:id="rId4" action="ppaction://hlinksldjump"/>
              </a:rPr>
              <a:t>2.7 </a:t>
            </a:r>
            <a:r>
              <a:rPr lang="ja-JP" altLang="en-US" sz="1200" dirty="0">
                <a:latin typeface="メイリオ" panose="020B0604030504040204" pitchFamily="50" charset="-128"/>
                <a:ea typeface="メイリオ" panose="020B0604030504040204" pitchFamily="50" charset="-128"/>
                <a:hlinkClick r:id="rId4" action="ppaction://hlinksldjump"/>
              </a:rPr>
              <a:t>製品情報登録　データファイルインポート</a:t>
            </a:r>
            <a:r>
              <a:rPr lang="en-US" altLang="ja-JP" sz="1200" dirty="0"/>
              <a:t>』</a:t>
            </a:r>
            <a:r>
              <a:rPr lang="ja-JP" altLang="en-US" sz="1200" dirty="0"/>
              <a:t>へ</a:t>
            </a:r>
            <a:endParaRPr lang="ja-JP" altLang="ja-JP" sz="1200" dirty="0"/>
          </a:p>
        </p:txBody>
      </p:sp>
      <p:sp>
        <p:nvSpPr>
          <p:cNvPr id="7" name="角丸四角形 6"/>
          <p:cNvSpPr/>
          <p:nvPr/>
        </p:nvSpPr>
        <p:spPr>
          <a:xfrm>
            <a:off x="4417181" y="3257707"/>
            <a:ext cx="2622445" cy="2662373"/>
          </a:xfrm>
          <a:prstGeom prst="roundRect">
            <a:avLst>
              <a:gd name="adj" fmla="val 1632"/>
            </a:avLst>
          </a:prstGeom>
          <a:noFill/>
          <a:ln w="28575">
            <a:solidFill>
              <a:srgbClr val="FF0000"/>
            </a:solidFill>
          </a:ln>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23" name="タイトル 1">
            <a:extLst>
              <a:ext uri="{FF2B5EF4-FFF2-40B4-BE49-F238E27FC236}">
                <a16:creationId xmlns:a16="http://schemas.microsoft.com/office/drawing/2014/main" id="{8AA099CD-6E5C-4E4F-8947-F1E49194133C}"/>
              </a:ext>
            </a:extLst>
          </p:cNvPr>
          <p:cNvSpPr txBox="1">
            <a:spLocks/>
          </p:cNvSpPr>
          <p:nvPr/>
        </p:nvSpPr>
        <p:spPr>
          <a:xfrm>
            <a:off x="1567888" y="274638"/>
            <a:ext cx="7475262" cy="490066"/>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kumimoji="1" sz="3200" b="1"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pPr algn="l"/>
            <a:r>
              <a:rPr kumimoji="1" lang="en-US" altLang="ja-JP" sz="1800" dirty="0">
                <a:latin typeface="メイリオ" panose="020B0604030504040204" pitchFamily="50" charset="-128"/>
                <a:ea typeface="メイリオ" panose="020B0604030504040204" pitchFamily="50" charset="-128"/>
              </a:rPr>
              <a:t>2.7.4.3 </a:t>
            </a:r>
            <a:r>
              <a:rPr kumimoji="1" lang="ja-JP" altLang="en-US" sz="1800" dirty="0">
                <a:latin typeface="メイリオ" panose="020B0604030504040204" pitchFamily="50" charset="-128"/>
                <a:ea typeface="メイリオ" panose="020B0604030504040204" pitchFamily="50" charset="-128"/>
              </a:rPr>
              <a:t>製品情報登録　データファイル</a:t>
            </a:r>
            <a:r>
              <a:rPr kumimoji="1" lang="en-US" altLang="ja-JP" sz="1800" dirty="0">
                <a:latin typeface="メイリオ" panose="020B0604030504040204" pitchFamily="50" charset="-128"/>
                <a:ea typeface="メイリオ" panose="020B0604030504040204" pitchFamily="50" charset="-128"/>
              </a:rPr>
              <a:t>Excel</a:t>
            </a:r>
            <a:r>
              <a:rPr kumimoji="1" lang="ja-JP" altLang="en-US" sz="1800" dirty="0">
                <a:latin typeface="メイリオ" panose="020B0604030504040204" pitchFamily="50" charset="-128"/>
                <a:ea typeface="メイリオ" panose="020B0604030504040204" pitchFamily="50" charset="-128"/>
              </a:rPr>
              <a:t>編集</a:t>
            </a:r>
          </a:p>
        </p:txBody>
      </p:sp>
      <p:sp>
        <p:nvSpPr>
          <p:cNvPr id="2" name="スライド番号プレースホルダー 1">
            <a:extLst>
              <a:ext uri="{FF2B5EF4-FFF2-40B4-BE49-F238E27FC236}">
                <a16:creationId xmlns:a16="http://schemas.microsoft.com/office/drawing/2014/main" id="{9811E767-8663-4741-A35B-11783920AC06}"/>
              </a:ext>
            </a:extLst>
          </p:cNvPr>
          <p:cNvSpPr>
            <a:spLocks noGrp="1"/>
          </p:cNvSpPr>
          <p:nvPr>
            <p:ph type="sldNum" sz="quarter" idx="12"/>
          </p:nvPr>
        </p:nvSpPr>
        <p:spPr/>
        <p:txBody>
          <a:bodyPr/>
          <a:lstStyle/>
          <a:p>
            <a:fld id="{AAEC5578-235D-485F-9B50-9803794400B3}" type="slidenum">
              <a:rPr lang="ja-JP" altLang="en-US" smtClean="0"/>
              <a:pPr/>
              <a:t>37</a:t>
            </a:fld>
            <a:endParaRPr lang="ja-JP" altLang="en-US" dirty="0"/>
          </a:p>
        </p:txBody>
      </p:sp>
      <p:grpSp>
        <p:nvGrpSpPr>
          <p:cNvPr id="24" name="グループ化 23">
            <a:extLst>
              <a:ext uri="{FF2B5EF4-FFF2-40B4-BE49-F238E27FC236}">
                <a16:creationId xmlns:a16="http://schemas.microsoft.com/office/drawing/2014/main" id="{B8E32DFC-1335-4E02-B6CF-165DEF779900}"/>
              </a:ext>
            </a:extLst>
          </p:cNvPr>
          <p:cNvGrpSpPr/>
          <p:nvPr/>
        </p:nvGrpSpPr>
        <p:grpSpPr>
          <a:xfrm>
            <a:off x="114300" y="2316240"/>
            <a:ext cx="2011680" cy="4468521"/>
            <a:chOff x="114300" y="2316240"/>
            <a:chExt cx="2011680" cy="4468521"/>
          </a:xfrm>
        </p:grpSpPr>
        <p:sp>
          <p:nvSpPr>
            <p:cNvPr id="25" name="正方形/長方形 24">
              <a:extLst>
                <a:ext uri="{FF2B5EF4-FFF2-40B4-BE49-F238E27FC236}">
                  <a16:creationId xmlns:a16="http://schemas.microsoft.com/office/drawing/2014/main" id="{F49AC1A9-7DD2-4756-BD1F-3ABC7BE9AA9E}"/>
                </a:ext>
              </a:extLst>
            </p:cNvPr>
            <p:cNvSpPr/>
            <p:nvPr/>
          </p:nvSpPr>
          <p:spPr>
            <a:xfrm>
              <a:off x="220140" y="4306811"/>
              <a:ext cx="1800000" cy="396000"/>
            </a:xfrm>
            <a:prstGeom prst="rect">
              <a:avLst/>
            </a:prstGeom>
            <a:ln/>
          </p:spPr>
          <p:style>
            <a:lnRef idx="1">
              <a:schemeClr val="accent3"/>
            </a:lnRef>
            <a:fillRef idx="2">
              <a:schemeClr val="accent3"/>
            </a:fillRef>
            <a:effectRef idx="1">
              <a:schemeClr val="accent3"/>
            </a:effectRef>
            <a:fontRef idx="minor">
              <a:schemeClr val="dk1"/>
            </a:fontRef>
          </p:style>
          <p:txBody>
            <a:bodyPr lIns="0" rIns="0" rtlCol="0" anchor="ctr"/>
            <a:lstStyle/>
            <a:p>
              <a:pPr indent="-266700" algn="ctr"/>
              <a:r>
                <a:rPr lang="ja-JP" altLang="en-US" sz="1000" dirty="0">
                  <a:solidFill>
                    <a:prstClr val="black"/>
                  </a:solidFill>
                  <a:latin typeface="メイリオ" panose="020B0604030504040204" pitchFamily="50" charset="-128"/>
                  <a:ea typeface="メイリオ" panose="020B0604030504040204" pitchFamily="50" charset="-128"/>
                </a:rPr>
                <a:t>製品表示情報一覧で検索／</a:t>
              </a:r>
              <a:br>
                <a:rPr lang="en-US" altLang="ja-JP" sz="1000" dirty="0">
                  <a:solidFill>
                    <a:prstClr val="black"/>
                  </a:solidFill>
                  <a:latin typeface="メイリオ" panose="020B0604030504040204" pitchFamily="50" charset="-128"/>
                  <a:ea typeface="メイリオ" panose="020B0604030504040204" pitchFamily="50" charset="-128"/>
                </a:rPr>
              </a:br>
              <a:r>
                <a:rPr lang="ja-JP" altLang="en-US" sz="1000" dirty="0">
                  <a:solidFill>
                    <a:prstClr val="black"/>
                  </a:solidFill>
                  <a:latin typeface="メイリオ" panose="020B0604030504040204" pitchFamily="50" charset="-128"/>
                  <a:ea typeface="メイリオ" panose="020B0604030504040204" pitchFamily="50" charset="-128"/>
                </a:rPr>
                <a:t>データファイルエクスポート</a:t>
              </a:r>
            </a:p>
          </p:txBody>
        </p:sp>
        <p:grpSp>
          <p:nvGrpSpPr>
            <p:cNvPr id="27" name="グループ化 26">
              <a:extLst>
                <a:ext uri="{FF2B5EF4-FFF2-40B4-BE49-F238E27FC236}">
                  <a16:creationId xmlns:a16="http://schemas.microsoft.com/office/drawing/2014/main" id="{9387E06D-66D0-4DA0-B255-C1B9693812D5}"/>
                </a:ext>
              </a:extLst>
            </p:cNvPr>
            <p:cNvGrpSpPr/>
            <p:nvPr/>
          </p:nvGrpSpPr>
          <p:grpSpPr>
            <a:xfrm>
              <a:off x="114300" y="2316240"/>
              <a:ext cx="2011680" cy="4468521"/>
              <a:chOff x="114300" y="2316240"/>
              <a:chExt cx="2011680" cy="4468521"/>
            </a:xfrm>
          </p:grpSpPr>
          <p:sp>
            <p:nvSpPr>
              <p:cNvPr id="28" name="角丸四角形 39">
                <a:extLst>
                  <a:ext uri="{FF2B5EF4-FFF2-40B4-BE49-F238E27FC236}">
                    <a16:creationId xmlns:a16="http://schemas.microsoft.com/office/drawing/2014/main" id="{555EDCF5-2203-4BBF-A360-163B386038DB}"/>
                  </a:ext>
                </a:extLst>
              </p:cNvPr>
              <p:cNvSpPr/>
              <p:nvPr/>
            </p:nvSpPr>
            <p:spPr>
              <a:xfrm>
                <a:off x="114300" y="2433450"/>
                <a:ext cx="2011680" cy="3264211"/>
              </a:xfrm>
              <a:prstGeom prst="roundRect">
                <a:avLst>
                  <a:gd name="adj" fmla="val 8069"/>
                </a:avLst>
              </a:prstGeom>
              <a:noFill/>
              <a:ln w="9525">
                <a:solidFill>
                  <a:srgbClr val="C00000"/>
                </a:solidFill>
                <a:prstDash val="sysDash"/>
              </a:ln>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29" name="下矢印 40">
                <a:extLst>
                  <a:ext uri="{FF2B5EF4-FFF2-40B4-BE49-F238E27FC236}">
                    <a16:creationId xmlns:a16="http://schemas.microsoft.com/office/drawing/2014/main" id="{5CEA24EE-6888-4622-98CE-B687BE31F887}"/>
                  </a:ext>
                </a:extLst>
              </p:cNvPr>
              <p:cNvSpPr/>
              <p:nvPr/>
            </p:nvSpPr>
            <p:spPr>
              <a:xfrm>
                <a:off x="991888" y="5726236"/>
                <a:ext cx="252000" cy="216000"/>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30" name="下矢印 41">
                <a:extLst>
                  <a:ext uri="{FF2B5EF4-FFF2-40B4-BE49-F238E27FC236}">
                    <a16:creationId xmlns:a16="http://schemas.microsoft.com/office/drawing/2014/main" id="{298617A0-A22D-49A8-9B5E-8EC9EAD9D50A}"/>
                  </a:ext>
                </a:extLst>
              </p:cNvPr>
              <p:cNvSpPr/>
              <p:nvPr/>
            </p:nvSpPr>
            <p:spPr>
              <a:xfrm>
                <a:off x="991888" y="6262818"/>
                <a:ext cx="252000" cy="216000"/>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31" name="角丸四角形 42">
                <a:extLst>
                  <a:ext uri="{FF2B5EF4-FFF2-40B4-BE49-F238E27FC236}">
                    <a16:creationId xmlns:a16="http://schemas.microsoft.com/office/drawing/2014/main" id="{0E82DCCF-09D5-41B3-BA8C-36D1406A4E02}"/>
                  </a:ext>
                </a:extLst>
              </p:cNvPr>
              <p:cNvSpPr/>
              <p:nvPr/>
            </p:nvSpPr>
            <p:spPr>
              <a:xfrm>
                <a:off x="667888" y="6518361"/>
                <a:ext cx="900000" cy="266400"/>
              </a:xfrm>
              <a:prstGeom prst="roundRect">
                <a:avLst/>
              </a:prstGeom>
              <a:ln>
                <a:solidFill>
                  <a:srgbClr val="00B050"/>
                </a:solidFill>
              </a:ln>
            </p:spPr>
            <p:style>
              <a:lnRef idx="2">
                <a:schemeClr val="accent1"/>
              </a:lnRef>
              <a:fillRef idx="1">
                <a:schemeClr val="lt1"/>
              </a:fillRef>
              <a:effectRef idx="0">
                <a:schemeClr val="accent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承認・公開</a:t>
                </a:r>
              </a:p>
            </p:txBody>
          </p:sp>
          <p:sp>
            <p:nvSpPr>
              <p:cNvPr id="32" name="角丸四角形 43">
                <a:extLst>
                  <a:ext uri="{FF2B5EF4-FFF2-40B4-BE49-F238E27FC236}">
                    <a16:creationId xmlns:a16="http://schemas.microsoft.com/office/drawing/2014/main" id="{40350E27-3415-4B04-851F-445327399B76}"/>
                  </a:ext>
                </a:extLst>
              </p:cNvPr>
              <p:cNvSpPr/>
              <p:nvPr/>
            </p:nvSpPr>
            <p:spPr>
              <a:xfrm>
                <a:off x="675190" y="5977132"/>
                <a:ext cx="900000" cy="266400"/>
              </a:xfrm>
              <a:prstGeom prst="roundRect">
                <a:avLst/>
              </a:prstGeom>
              <a:ln/>
            </p:spPr>
            <p:style>
              <a:lnRef idx="2">
                <a:schemeClr val="accent1"/>
              </a:lnRef>
              <a:fillRef idx="1">
                <a:schemeClr val="lt1"/>
              </a:fillRef>
              <a:effectRef idx="0">
                <a:schemeClr val="accent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申請</a:t>
                </a:r>
              </a:p>
            </p:txBody>
          </p:sp>
          <p:sp>
            <p:nvSpPr>
              <p:cNvPr id="33" name="下矢印 51">
                <a:extLst>
                  <a:ext uri="{FF2B5EF4-FFF2-40B4-BE49-F238E27FC236}">
                    <a16:creationId xmlns:a16="http://schemas.microsoft.com/office/drawing/2014/main" id="{EBE2ACAB-576B-4CFA-AD39-9D9A205EFF68}"/>
                  </a:ext>
                </a:extLst>
              </p:cNvPr>
              <p:cNvSpPr/>
              <p:nvPr/>
            </p:nvSpPr>
            <p:spPr>
              <a:xfrm>
                <a:off x="990013" y="4099746"/>
                <a:ext cx="252000" cy="176705"/>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34" name="正方形/長方形 33">
                <a:extLst>
                  <a:ext uri="{FF2B5EF4-FFF2-40B4-BE49-F238E27FC236}">
                    <a16:creationId xmlns:a16="http://schemas.microsoft.com/office/drawing/2014/main" id="{0438226E-779C-4B71-8059-B782982C7FA1}"/>
                  </a:ext>
                </a:extLst>
              </p:cNvPr>
              <p:cNvSpPr/>
              <p:nvPr/>
            </p:nvSpPr>
            <p:spPr>
              <a:xfrm>
                <a:off x="216013" y="4921612"/>
                <a:ext cx="1800000" cy="252000"/>
              </a:xfrm>
              <a:prstGeom prst="rect">
                <a:avLst/>
              </a:prstGeom>
              <a:gradFill>
                <a:gsLst>
                  <a:gs pos="0">
                    <a:srgbClr val="FFBE86"/>
                  </a:gs>
                  <a:gs pos="35000">
                    <a:srgbClr val="FFD0AA"/>
                  </a:gs>
                  <a:gs pos="100000">
                    <a:srgbClr val="FFEBDB"/>
                  </a:gs>
                </a:gsLst>
              </a:gradFill>
              <a:ln>
                <a:solidFill>
                  <a:srgbClr val="F69240"/>
                </a:solidFill>
              </a:ln>
            </p:spPr>
            <p:style>
              <a:lnRef idx="1">
                <a:schemeClr val="accent3"/>
              </a:lnRef>
              <a:fillRef idx="2">
                <a:schemeClr val="accent3"/>
              </a:fillRef>
              <a:effectRef idx="1">
                <a:schemeClr val="accent3"/>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データファイル</a:t>
                </a:r>
                <a:r>
                  <a:rPr kumimoji="1" lang="en-US" altLang="ja-JP"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Excel</a:t>
                </a:r>
                <a:r>
                  <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編集</a:t>
                </a:r>
              </a:p>
            </p:txBody>
          </p:sp>
          <p:sp>
            <p:nvSpPr>
              <p:cNvPr id="35" name="下矢印 54">
                <a:extLst>
                  <a:ext uri="{FF2B5EF4-FFF2-40B4-BE49-F238E27FC236}">
                    <a16:creationId xmlns:a16="http://schemas.microsoft.com/office/drawing/2014/main" id="{07C82B3E-AB0F-4A07-8668-DB8DDA06744E}"/>
                  </a:ext>
                </a:extLst>
              </p:cNvPr>
              <p:cNvSpPr/>
              <p:nvPr/>
            </p:nvSpPr>
            <p:spPr>
              <a:xfrm>
                <a:off x="990013" y="4720755"/>
                <a:ext cx="252000" cy="176705"/>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36" name="正方形/長方形 35">
                <a:extLst>
                  <a:ext uri="{FF2B5EF4-FFF2-40B4-BE49-F238E27FC236}">
                    <a16:creationId xmlns:a16="http://schemas.microsoft.com/office/drawing/2014/main" id="{97FA66DF-9407-4508-A20C-9DE71D22D9B6}"/>
                  </a:ext>
                </a:extLst>
              </p:cNvPr>
              <p:cNvSpPr/>
              <p:nvPr/>
            </p:nvSpPr>
            <p:spPr>
              <a:xfrm>
                <a:off x="216013" y="2581576"/>
                <a:ext cx="1800000" cy="252000"/>
              </a:xfrm>
              <a:prstGeom prst="rect">
                <a:avLst/>
              </a:prstGeom>
              <a:ln/>
            </p:spPr>
            <p:style>
              <a:lnRef idx="1">
                <a:schemeClr val="accent3"/>
              </a:lnRef>
              <a:fillRef idx="2">
                <a:schemeClr val="accent3"/>
              </a:fillRef>
              <a:effectRef idx="1">
                <a:schemeClr val="accent3"/>
              </a:effectRef>
              <a:fontRef idx="minor">
                <a:schemeClr val="dk1"/>
              </a:fontRef>
            </p:style>
            <p:txBody>
              <a:bodyPr lIns="0" rIns="0" rtlCol="0" anchor="ctr"/>
              <a:lstStyle/>
              <a:p>
                <a:pPr indent="-266700" algn="ctr"/>
                <a:r>
                  <a:rPr lang="ja-JP" altLang="en-US" sz="1000" dirty="0">
                    <a:solidFill>
                      <a:prstClr val="black"/>
                    </a:solidFill>
                    <a:latin typeface="メイリオ" panose="020B0604030504040204" pitchFamily="50" charset="-128"/>
                    <a:ea typeface="メイリオ" panose="020B0604030504040204" pitchFamily="50" charset="-128"/>
                  </a:rPr>
                  <a:t>メニュー選択</a:t>
                </a:r>
              </a:p>
            </p:txBody>
          </p:sp>
          <p:sp>
            <p:nvSpPr>
              <p:cNvPr id="37" name="正方形/長方形 36">
                <a:extLst>
                  <a:ext uri="{FF2B5EF4-FFF2-40B4-BE49-F238E27FC236}">
                    <a16:creationId xmlns:a16="http://schemas.microsoft.com/office/drawing/2014/main" id="{28D2D9EF-AA6E-46B8-9ABE-6737792E6585}"/>
                  </a:ext>
                </a:extLst>
              </p:cNvPr>
              <p:cNvSpPr/>
              <p:nvPr/>
            </p:nvSpPr>
            <p:spPr>
              <a:xfrm>
                <a:off x="216013" y="3058585"/>
                <a:ext cx="1800000" cy="396000"/>
              </a:xfrm>
              <a:prstGeom prst="rect">
                <a:avLst/>
              </a:prstGeom>
              <a:ln/>
            </p:spPr>
            <p:style>
              <a:lnRef idx="1">
                <a:schemeClr val="accent3"/>
              </a:lnRef>
              <a:fillRef idx="2">
                <a:schemeClr val="accent3"/>
              </a:fillRef>
              <a:effectRef idx="1">
                <a:schemeClr val="accent3"/>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en-US" altLang="ja-JP"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lvl="0" indent="-266700" algn="ctr">
                  <a:defRPr/>
                </a:pPr>
                <a:r>
                  <a:rPr lang="ja-JP" altLang="en-US" sz="1000" dirty="0">
                    <a:solidFill>
                      <a:prstClr val="black"/>
                    </a:solidFill>
                    <a:latin typeface="メイリオ" panose="020B0604030504040204" pitchFamily="50" charset="-128"/>
                    <a:ea typeface="メイリオ" panose="020B0604030504040204" pitchFamily="50" charset="-128"/>
                  </a:rPr>
                  <a:t>製品表示情報一覧で検索／</a:t>
                </a:r>
                <a:br>
                  <a:rPr lang="en-US" altLang="ja-JP" sz="1000" dirty="0">
                    <a:solidFill>
                      <a:prstClr val="black"/>
                    </a:solidFill>
                    <a:latin typeface="メイリオ" panose="020B0604030504040204" pitchFamily="50" charset="-128"/>
                    <a:ea typeface="メイリオ" panose="020B0604030504040204" pitchFamily="50" charset="-128"/>
                  </a:rPr>
                </a:br>
                <a:r>
                  <a:rPr lang="en-US" altLang="ja-JP" sz="1000" dirty="0">
                    <a:solidFill>
                      <a:prstClr val="black"/>
                    </a:solidFill>
                    <a:latin typeface="メイリオ" panose="020B0604030504040204" pitchFamily="50" charset="-128"/>
                    <a:ea typeface="メイリオ" panose="020B0604030504040204" pitchFamily="50" charset="-128"/>
                  </a:rPr>
                  <a:t>PIM</a:t>
                </a:r>
                <a:r>
                  <a:rPr lang="ja-JP" altLang="en-US" sz="1000" dirty="0">
                    <a:solidFill>
                      <a:prstClr val="black"/>
                    </a:solidFill>
                    <a:latin typeface="メイリオ" panose="020B0604030504040204" pitchFamily="50" charset="-128"/>
                    <a:ea typeface="メイリオ" panose="020B0604030504040204" pitchFamily="50" charset="-128"/>
                  </a:rPr>
                  <a:t>製品情報取得を選択</a:t>
                </a:r>
              </a:p>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38" name="正方形/長方形 37">
                <a:extLst>
                  <a:ext uri="{FF2B5EF4-FFF2-40B4-BE49-F238E27FC236}">
                    <a16:creationId xmlns:a16="http://schemas.microsoft.com/office/drawing/2014/main" id="{C4BAC657-A6D0-4388-AD12-059F5060CAB8}"/>
                  </a:ext>
                </a:extLst>
              </p:cNvPr>
              <p:cNvSpPr/>
              <p:nvPr/>
            </p:nvSpPr>
            <p:spPr>
              <a:xfrm>
                <a:off x="216013" y="3679594"/>
                <a:ext cx="1800000" cy="396000"/>
              </a:xfrm>
              <a:prstGeom prst="rect">
                <a:avLst/>
              </a:prstGeom>
              <a:ln/>
            </p:spPr>
            <p:style>
              <a:lnRef idx="1">
                <a:schemeClr val="accent3"/>
              </a:lnRef>
              <a:fillRef idx="2">
                <a:schemeClr val="accent3"/>
              </a:fillRef>
              <a:effectRef idx="1">
                <a:schemeClr val="accent3"/>
              </a:effectRef>
              <a:fontRef idx="minor">
                <a:schemeClr val="dk1"/>
              </a:fontRef>
            </p:style>
            <p:txBody>
              <a:bodyPr lIns="0" rIns="0" rtlCol="0" anchor="ctr"/>
              <a:lstStyle/>
              <a:p>
                <a:pPr indent="-266700" algn="ctr"/>
                <a:r>
                  <a:rPr lang="en-US" altLang="ja-JP" sz="1000" dirty="0">
                    <a:solidFill>
                      <a:prstClr val="black"/>
                    </a:solidFill>
                    <a:latin typeface="メイリオ" panose="020B0604030504040204" pitchFamily="50" charset="-128"/>
                    <a:ea typeface="メイリオ" panose="020B0604030504040204" pitchFamily="50" charset="-128"/>
                  </a:rPr>
                  <a:t>PIM</a:t>
                </a:r>
                <a:r>
                  <a:rPr lang="ja-JP" altLang="en-US" sz="1000" dirty="0">
                    <a:solidFill>
                      <a:prstClr val="black"/>
                    </a:solidFill>
                    <a:latin typeface="メイリオ" panose="020B0604030504040204" pitchFamily="50" charset="-128"/>
                    <a:ea typeface="メイリオ" panose="020B0604030504040204" pitchFamily="50" charset="-128"/>
                  </a:rPr>
                  <a:t>製品情報取得で</a:t>
                </a:r>
                <a:br>
                  <a:rPr lang="en-US" altLang="ja-JP" sz="1000" dirty="0">
                    <a:solidFill>
                      <a:prstClr val="black"/>
                    </a:solidFill>
                    <a:latin typeface="メイリオ" panose="020B0604030504040204" pitchFamily="50" charset="-128"/>
                    <a:ea typeface="メイリオ" panose="020B0604030504040204" pitchFamily="50" charset="-128"/>
                  </a:rPr>
                </a:br>
                <a:r>
                  <a:rPr lang="ja-JP" altLang="en-US" sz="1000" dirty="0">
                    <a:solidFill>
                      <a:prstClr val="black"/>
                    </a:solidFill>
                    <a:latin typeface="メイリオ" panose="020B0604030504040204" pitchFamily="50" charset="-128"/>
                    <a:ea typeface="メイリオ" panose="020B0604030504040204" pitchFamily="50" charset="-128"/>
                  </a:rPr>
                  <a:t>新製品情報を追加登録</a:t>
                </a:r>
              </a:p>
            </p:txBody>
          </p:sp>
          <p:sp>
            <p:nvSpPr>
              <p:cNvPr id="39" name="下矢印 58">
                <a:extLst>
                  <a:ext uri="{FF2B5EF4-FFF2-40B4-BE49-F238E27FC236}">
                    <a16:creationId xmlns:a16="http://schemas.microsoft.com/office/drawing/2014/main" id="{FE86C073-EF15-48EE-BF89-99DF7BC85533}"/>
                  </a:ext>
                </a:extLst>
              </p:cNvPr>
              <p:cNvSpPr/>
              <p:nvPr/>
            </p:nvSpPr>
            <p:spPr>
              <a:xfrm>
                <a:off x="990013" y="2857728"/>
                <a:ext cx="252000" cy="176705"/>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40" name="下矢印 59">
                <a:extLst>
                  <a:ext uri="{FF2B5EF4-FFF2-40B4-BE49-F238E27FC236}">
                    <a16:creationId xmlns:a16="http://schemas.microsoft.com/office/drawing/2014/main" id="{DCF1161F-5059-4CCC-8D80-4C90DBE19CD1}"/>
                  </a:ext>
                </a:extLst>
              </p:cNvPr>
              <p:cNvSpPr/>
              <p:nvPr/>
            </p:nvSpPr>
            <p:spPr>
              <a:xfrm>
                <a:off x="990013" y="3478737"/>
                <a:ext cx="252000" cy="176705"/>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41" name="角丸四角形 60">
                <a:extLst>
                  <a:ext uri="{FF2B5EF4-FFF2-40B4-BE49-F238E27FC236}">
                    <a16:creationId xmlns:a16="http://schemas.microsoft.com/office/drawing/2014/main" id="{F8B355C4-34C2-476D-B520-A5507DBAD41A}"/>
                  </a:ext>
                </a:extLst>
              </p:cNvPr>
              <p:cNvSpPr/>
              <p:nvPr/>
            </p:nvSpPr>
            <p:spPr>
              <a:xfrm>
                <a:off x="603012" y="2316240"/>
                <a:ext cx="1026001" cy="216000"/>
              </a:xfrm>
              <a:prstGeom prst="roundRect">
                <a:avLst/>
              </a:prstGeom>
              <a:ln/>
            </p:spPr>
            <p:style>
              <a:lnRef idx="2">
                <a:schemeClr val="accent2"/>
              </a:lnRef>
              <a:fillRef idx="1">
                <a:schemeClr val="lt1"/>
              </a:fillRef>
              <a:effectRef idx="0">
                <a:schemeClr val="accent2"/>
              </a:effectRef>
              <a:fontRef idx="minor">
                <a:schemeClr val="dk1"/>
              </a:fontRef>
            </p:style>
            <p:txBody>
              <a:bodyPr lIns="0" rIns="0" rtlCol="0" anchor="t"/>
              <a:lstStyle/>
              <a:p>
                <a:pPr marL="0" marR="0" lvl="0" indent="-266700" algn="ctr" defTabSz="914400" rtl="0" eaLnBrk="1" fontAlgn="auto" latinLnBrk="0" hangingPunct="1">
                  <a:lnSpc>
                    <a:spcPct val="100000"/>
                  </a:lnSpc>
                  <a:spcBef>
                    <a:spcPts val="0"/>
                  </a:spcBef>
                  <a:spcAft>
                    <a:spcPts val="0"/>
                  </a:spcAft>
                  <a:buClrTx/>
                  <a:buSzTx/>
                  <a:buFontTx/>
                  <a:buNone/>
                  <a:tabLst/>
                  <a:defRPr/>
                </a:pPr>
                <a:r>
                  <a:rPr lang="ja-JP" altLang="en-US" sz="1000" dirty="0">
                    <a:solidFill>
                      <a:prstClr val="black"/>
                    </a:solidFill>
                    <a:latin typeface="メイリオ" panose="020B0604030504040204" pitchFamily="50" charset="-128"/>
                    <a:ea typeface="メイリオ" panose="020B0604030504040204" pitchFamily="50" charset="-128"/>
                  </a:rPr>
                  <a:t>製品</a:t>
                </a:r>
                <a:r>
                  <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情報</a:t>
                </a:r>
                <a:r>
                  <a:rPr lang="ja-JP" altLang="en-US" sz="1000" dirty="0">
                    <a:solidFill>
                      <a:prstClr val="black"/>
                    </a:solidFill>
                    <a:latin typeface="メイリオ" panose="020B0604030504040204" pitchFamily="50" charset="-128"/>
                    <a:ea typeface="メイリオ" panose="020B0604030504040204" pitchFamily="50" charset="-128"/>
                  </a:rPr>
                  <a:t>登録</a:t>
                </a: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42" name="正方形/長方形 41">
                <a:extLst>
                  <a:ext uri="{FF2B5EF4-FFF2-40B4-BE49-F238E27FC236}">
                    <a16:creationId xmlns:a16="http://schemas.microsoft.com/office/drawing/2014/main" id="{F1A91094-F3CE-4C0F-A783-87CBCD19A3F2}"/>
                  </a:ext>
                </a:extLst>
              </p:cNvPr>
              <p:cNvSpPr/>
              <p:nvPr/>
            </p:nvSpPr>
            <p:spPr>
              <a:xfrm>
                <a:off x="213756" y="5398622"/>
                <a:ext cx="1800000" cy="252000"/>
              </a:xfrm>
              <a:prstGeom prst="rect">
                <a:avLst/>
              </a:prstGeom>
              <a:ln/>
            </p:spPr>
            <p:style>
              <a:lnRef idx="1">
                <a:schemeClr val="accent3"/>
              </a:lnRef>
              <a:fillRef idx="2">
                <a:schemeClr val="accent3"/>
              </a:fillRef>
              <a:effectRef idx="1">
                <a:schemeClr val="accent3"/>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データファイル</a:t>
                </a:r>
                <a:r>
                  <a:rPr lang="ja-JP" altLang="en-US" sz="1000" dirty="0">
                    <a:solidFill>
                      <a:prstClr val="black"/>
                    </a:solidFill>
                    <a:latin typeface="メイリオ" panose="020B0604030504040204" pitchFamily="50" charset="-128"/>
                    <a:ea typeface="メイリオ" panose="020B0604030504040204" pitchFamily="50" charset="-128"/>
                  </a:rPr>
                  <a:t>インポート</a:t>
                </a: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43" name="下矢印 54">
                <a:extLst>
                  <a:ext uri="{FF2B5EF4-FFF2-40B4-BE49-F238E27FC236}">
                    <a16:creationId xmlns:a16="http://schemas.microsoft.com/office/drawing/2014/main" id="{9D314BAE-A25A-461B-BBD1-63B0DA358A70}"/>
                  </a:ext>
                </a:extLst>
              </p:cNvPr>
              <p:cNvSpPr/>
              <p:nvPr/>
            </p:nvSpPr>
            <p:spPr>
              <a:xfrm>
                <a:off x="994140" y="5197764"/>
                <a:ext cx="252000" cy="176705"/>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grpSp>
      </p:grpSp>
      <p:sp>
        <p:nvSpPr>
          <p:cNvPr id="26" name="線吹き出し 1 (枠付き) 25">
            <a:extLst>
              <a:ext uri="{FF2B5EF4-FFF2-40B4-BE49-F238E27FC236}">
                <a16:creationId xmlns:a16="http://schemas.microsoft.com/office/drawing/2014/main" id="{07EA7549-E3F7-4FEA-9891-CC9E011A9D6E}"/>
              </a:ext>
            </a:extLst>
          </p:cNvPr>
          <p:cNvSpPr/>
          <p:nvPr/>
        </p:nvSpPr>
        <p:spPr>
          <a:xfrm>
            <a:off x="4012443" y="6185529"/>
            <a:ext cx="4139670" cy="425088"/>
          </a:xfrm>
          <a:prstGeom prst="borderCallout1">
            <a:avLst>
              <a:gd name="adj1" fmla="val -63974"/>
              <a:gd name="adj2" fmla="val 16891"/>
              <a:gd name="adj3" fmla="val 100"/>
              <a:gd name="adj4" fmla="val -45"/>
            </a:avLst>
          </a:prstGeom>
          <a:ln w="12700">
            <a:solidFill>
              <a:srgbClr val="FF0000"/>
            </a:solidFill>
          </a:ln>
        </p:spPr>
        <p:style>
          <a:lnRef idx="2">
            <a:schemeClr val="dk1"/>
          </a:lnRef>
          <a:fillRef idx="1">
            <a:schemeClr val="lt1"/>
          </a:fillRef>
          <a:effectRef idx="0">
            <a:schemeClr val="dk1"/>
          </a:effectRef>
          <a:fontRef idx="minor">
            <a:schemeClr val="dk1"/>
          </a:fontRef>
        </p:style>
        <p:txBody>
          <a:bodyPr lIns="0" rIns="0" rtlCol="0" anchor="ctr"/>
          <a:lstStyle/>
          <a:p>
            <a:pPr marL="85725"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初期のデータファイルの並び順は、</a:t>
            </a:r>
            <a:r>
              <a:rPr kumimoji="1" lang="en-US" altLang="ja-JP" sz="11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PIM</a:t>
            </a:r>
            <a:r>
              <a:rPr kumimoji="1" lang="ja-JP" altLang="en-US" sz="11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の表示順と同じです。</a:t>
            </a:r>
          </a:p>
        </p:txBody>
      </p:sp>
    </p:spTree>
    <p:extLst>
      <p:ext uri="{BB962C8B-B14F-4D97-AF65-F5344CB8AC3E}">
        <p14:creationId xmlns:p14="http://schemas.microsoft.com/office/powerpoint/2010/main" val="10850016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685800" y="1502841"/>
            <a:ext cx="7772400" cy="1776664"/>
          </a:xfrm>
        </p:spPr>
        <p:txBody>
          <a:bodyPr>
            <a:normAutofit/>
          </a:bodyPr>
          <a:lstStyle/>
          <a:p>
            <a:pPr lvl="0"/>
            <a:r>
              <a:rPr lang="ja-JP" altLang="ja-JP" dirty="0"/>
              <a:t>表示情報</a:t>
            </a:r>
            <a:r>
              <a:rPr lang="en-US" altLang="ja-JP" dirty="0"/>
              <a:t>(</a:t>
            </a:r>
            <a:r>
              <a:rPr lang="ja-JP" altLang="en-US" dirty="0"/>
              <a:t>「生産終了品を探す」の内容</a:t>
            </a:r>
            <a:r>
              <a:rPr lang="en-US" altLang="ja-JP" dirty="0"/>
              <a:t>)</a:t>
            </a:r>
            <a:r>
              <a:rPr lang="ja-JP" altLang="ja-JP" dirty="0"/>
              <a:t>の編集をする場合</a:t>
            </a:r>
            <a:endParaRPr lang="en-US" altLang="ja-JP" sz="1200" b="0" dirty="0"/>
          </a:p>
        </p:txBody>
      </p:sp>
      <p:sp>
        <p:nvSpPr>
          <p:cNvPr id="6" name="サブタイトル 2"/>
          <p:cNvSpPr>
            <a:spLocks noGrp="1"/>
          </p:cNvSpPr>
          <p:nvPr>
            <p:ph type="subTitle" idx="1"/>
          </p:nvPr>
        </p:nvSpPr>
        <p:spPr>
          <a:xfrm>
            <a:off x="1091820" y="4001576"/>
            <a:ext cx="7506269" cy="2587712"/>
          </a:xfrm>
        </p:spPr>
        <p:txBody>
          <a:bodyPr vert="horz" lIns="91440" tIns="45720" rIns="91440" bIns="45720" rtlCol="0">
            <a:noAutofit/>
          </a:bodyPr>
          <a:lstStyle/>
          <a:p>
            <a:pPr algn="l">
              <a:lnSpc>
                <a:spcPct val="130000"/>
              </a:lnSpc>
              <a:spcBef>
                <a:spcPts val="1200"/>
              </a:spcBef>
            </a:pPr>
            <a:r>
              <a:rPr lang="ja-JP" altLang="en-US" sz="1400" dirty="0">
                <a:solidFill>
                  <a:schemeClr val="tx1"/>
                </a:solidFill>
              </a:rPr>
              <a:t>その他の情報を編集する場合、下記手順をご参照ください。</a:t>
            </a:r>
            <a:br>
              <a:rPr lang="en-US" altLang="ja-JP" sz="1400" dirty="0">
                <a:hlinkClick r:id="rId2" action="ppaction://hlinksldjump"/>
              </a:rPr>
            </a:br>
            <a:r>
              <a:rPr lang="ja-JP" altLang="en-US" sz="1400" dirty="0"/>
              <a:t>　</a:t>
            </a:r>
            <a:r>
              <a:rPr lang="en-US" altLang="ja-JP" sz="1400" dirty="0">
                <a:hlinkClick r:id="rId3" action="ppaction://hlinksldjump"/>
              </a:rPr>
              <a:t>『</a:t>
            </a:r>
            <a:r>
              <a:rPr lang="ja-JP" altLang="en-US" sz="1400" dirty="0">
                <a:hlinkClick r:id="rId3" action="ppaction://hlinksldjump"/>
              </a:rPr>
              <a:t>表示情報</a:t>
            </a:r>
            <a:r>
              <a:rPr lang="en-US" altLang="ja-JP" sz="1400" dirty="0">
                <a:hlinkClick r:id="rId3" action="ppaction://hlinksldjump"/>
              </a:rPr>
              <a:t>(</a:t>
            </a:r>
            <a:r>
              <a:rPr lang="ja-JP" altLang="en-US" sz="1400" dirty="0">
                <a:hlinkClick r:id="rId3" action="ppaction://hlinksldjump"/>
              </a:rPr>
              <a:t>「仕様から探す」の内容</a:t>
            </a:r>
            <a:r>
              <a:rPr lang="en-US" altLang="ja-JP" sz="1400" dirty="0">
                <a:hlinkClick r:id="rId3" action="ppaction://hlinksldjump"/>
              </a:rPr>
              <a:t>)</a:t>
            </a:r>
            <a:r>
              <a:rPr lang="ja-JP" altLang="en-US" sz="1400" dirty="0">
                <a:hlinkClick r:id="rId3" action="ppaction://hlinksldjump"/>
              </a:rPr>
              <a:t>の編集をする場合</a:t>
            </a:r>
            <a:r>
              <a:rPr lang="en-US" altLang="ja-JP" sz="1400" dirty="0">
                <a:hlinkClick r:id="rId3" action="ppaction://hlinksldjump"/>
              </a:rPr>
              <a:t>』</a:t>
            </a:r>
            <a:br>
              <a:rPr lang="en-US" altLang="ja-JP" sz="1400" dirty="0"/>
            </a:br>
            <a:r>
              <a:rPr lang="ja-JP" altLang="en-US" sz="1400" dirty="0"/>
              <a:t>　</a:t>
            </a:r>
            <a:r>
              <a:rPr lang="en-US" altLang="ja-JP" sz="1400" dirty="0">
                <a:hlinkClick r:id="rId4" action="ppaction://hlinksldjump"/>
              </a:rPr>
              <a:t>『</a:t>
            </a:r>
            <a:r>
              <a:rPr lang="ja-JP" altLang="en-US" sz="1400" dirty="0">
                <a:hlinkClick r:id="rId4" action="ppaction://hlinksldjump"/>
              </a:rPr>
              <a:t>表示情報</a:t>
            </a:r>
            <a:r>
              <a:rPr lang="en-US" altLang="ja-JP" sz="1400" dirty="0">
                <a:hlinkClick r:id="rId4" action="ppaction://hlinksldjump"/>
              </a:rPr>
              <a:t>(</a:t>
            </a:r>
            <a:r>
              <a:rPr lang="ja-JP" altLang="en-US" sz="1400" dirty="0">
                <a:hlinkClick r:id="rId4" action="ppaction://hlinksldjump"/>
              </a:rPr>
              <a:t>「仕様から探す」の親形名情報の内容</a:t>
            </a:r>
            <a:r>
              <a:rPr lang="en-US" altLang="ja-JP" sz="1400" dirty="0">
                <a:hlinkClick r:id="rId4" action="ppaction://hlinksldjump"/>
              </a:rPr>
              <a:t>)</a:t>
            </a:r>
            <a:r>
              <a:rPr lang="ja-JP" altLang="en-US" sz="1400" dirty="0">
                <a:hlinkClick r:id="rId4" action="ppaction://hlinksldjump"/>
              </a:rPr>
              <a:t>の編集をする場合</a:t>
            </a:r>
            <a:r>
              <a:rPr lang="en-US" altLang="ja-JP" sz="1400" dirty="0">
                <a:hlinkClick r:id="rId4" action="ppaction://hlinksldjump"/>
              </a:rPr>
              <a:t>』</a:t>
            </a:r>
            <a:br>
              <a:rPr lang="en-US" altLang="ja-JP" sz="1400" dirty="0"/>
            </a:br>
            <a:r>
              <a:rPr lang="ja-JP" altLang="en-US" sz="1400" dirty="0"/>
              <a:t>　</a:t>
            </a:r>
            <a:r>
              <a:rPr lang="en-US" altLang="ja-JP" sz="1400" dirty="0">
                <a:hlinkClick r:id="rId5" action="ppaction://hlinksldjump"/>
              </a:rPr>
              <a:t>『</a:t>
            </a:r>
            <a:r>
              <a:rPr lang="ja-JP" altLang="ja-JP" sz="1400" dirty="0">
                <a:hlinkClick r:id="rId5" action="ppaction://hlinksldjump"/>
              </a:rPr>
              <a:t>表示情報</a:t>
            </a:r>
            <a:r>
              <a:rPr lang="en-US" altLang="ja-JP" sz="1400" dirty="0">
                <a:hlinkClick r:id="rId5" action="ppaction://hlinksldjump"/>
              </a:rPr>
              <a:t>(</a:t>
            </a:r>
            <a:r>
              <a:rPr lang="ja-JP" altLang="en-US" sz="1400" dirty="0">
                <a:hlinkClick r:id="rId5" action="ppaction://hlinksldjump"/>
              </a:rPr>
              <a:t>詳細画面の内容</a:t>
            </a:r>
            <a:r>
              <a:rPr lang="en-US" altLang="ja-JP" sz="1400" dirty="0">
                <a:hlinkClick r:id="rId5" action="ppaction://hlinksldjump"/>
              </a:rPr>
              <a:t>)</a:t>
            </a:r>
            <a:r>
              <a:rPr lang="ja-JP" altLang="ja-JP" sz="1400" dirty="0">
                <a:hlinkClick r:id="rId5" action="ppaction://hlinksldjump"/>
              </a:rPr>
              <a:t>の編集をする場合</a:t>
            </a:r>
            <a:r>
              <a:rPr lang="en-US" altLang="ja-JP" sz="1400" dirty="0">
                <a:hlinkClick r:id="rId5" action="ppaction://hlinksldjump"/>
              </a:rPr>
              <a:t>』</a:t>
            </a:r>
            <a:br>
              <a:rPr lang="en-US" altLang="ja-JP" sz="1400" dirty="0"/>
            </a:br>
            <a:r>
              <a:rPr lang="ja-JP" altLang="en-US" sz="1400" dirty="0"/>
              <a:t>　</a:t>
            </a:r>
            <a:r>
              <a:rPr lang="en-US" altLang="ja-JP" sz="1400" dirty="0">
                <a:hlinkClick r:id="rId6" action="ppaction://hlinksldjump"/>
              </a:rPr>
              <a:t>『</a:t>
            </a:r>
            <a:r>
              <a:rPr lang="ja-JP" altLang="ja-JP" sz="1400" dirty="0">
                <a:hlinkClick r:id="rId6" action="ppaction://hlinksldjump"/>
              </a:rPr>
              <a:t>表示情報</a:t>
            </a:r>
            <a:r>
              <a:rPr lang="en-US" altLang="ja-JP" sz="1400" dirty="0">
                <a:hlinkClick r:id="rId6" action="ppaction://hlinksldjump"/>
              </a:rPr>
              <a:t>(</a:t>
            </a:r>
            <a:r>
              <a:rPr lang="ja-JP" altLang="en-US" sz="1400" dirty="0">
                <a:hlinkClick r:id="rId6" action="ppaction://hlinksldjump"/>
              </a:rPr>
              <a:t>「規格適合品を探す」の内容</a:t>
            </a:r>
            <a:r>
              <a:rPr lang="en-US" altLang="ja-JP" sz="1400" dirty="0">
                <a:hlinkClick r:id="rId6" action="ppaction://hlinksldjump"/>
              </a:rPr>
              <a:t>)</a:t>
            </a:r>
            <a:r>
              <a:rPr lang="ja-JP" altLang="ja-JP" sz="1400" dirty="0">
                <a:hlinkClick r:id="rId6" action="ppaction://hlinksldjump"/>
              </a:rPr>
              <a:t>の編集をする場合</a:t>
            </a:r>
            <a:r>
              <a:rPr lang="en-US" altLang="ja-JP" sz="1400" dirty="0">
                <a:hlinkClick r:id="rId6" action="ppaction://hlinksldjump"/>
              </a:rPr>
              <a:t>』</a:t>
            </a:r>
            <a:br>
              <a:rPr lang="en-US" altLang="ja-JP" sz="1400" dirty="0"/>
            </a:br>
            <a:r>
              <a:rPr lang="ja-JP" altLang="en-US" sz="1400" dirty="0"/>
              <a:t>　</a:t>
            </a:r>
            <a:r>
              <a:rPr lang="en-US" altLang="ja-JP" sz="1400" dirty="0">
                <a:hlinkClick r:id="rId7" action="ppaction://hlinksldjump"/>
              </a:rPr>
              <a:t>『</a:t>
            </a:r>
            <a:r>
              <a:rPr lang="ja-JP" altLang="en-US" sz="1400" dirty="0">
                <a:hlinkClick r:id="rId7" action="ppaction://hlinksldjump"/>
              </a:rPr>
              <a:t>表示情報</a:t>
            </a:r>
            <a:r>
              <a:rPr lang="en-US" altLang="ja-JP" sz="1400" dirty="0">
                <a:hlinkClick r:id="rId7" action="ppaction://hlinksldjump"/>
              </a:rPr>
              <a:t>(</a:t>
            </a:r>
            <a:r>
              <a:rPr lang="ja-JP" altLang="en-US" sz="1400" dirty="0">
                <a:hlinkClick r:id="rId7" action="ppaction://hlinksldjump"/>
              </a:rPr>
              <a:t>「仕様から探す」の</a:t>
            </a:r>
            <a:r>
              <a:rPr lang="en-US" altLang="ja-JP" sz="1400" dirty="0">
                <a:hlinkClick r:id="rId7" action="ppaction://hlinksldjump"/>
              </a:rPr>
              <a:t>EC</a:t>
            </a:r>
            <a:r>
              <a:rPr lang="ja-JP" altLang="en-US" sz="1400" dirty="0">
                <a:hlinkClick r:id="rId7" action="ppaction://hlinksldjump"/>
              </a:rPr>
              <a:t>サイト連携情報の内容</a:t>
            </a:r>
            <a:r>
              <a:rPr lang="en-US" altLang="ja-JP" sz="1400" dirty="0">
                <a:hlinkClick r:id="rId7" action="ppaction://hlinksldjump"/>
              </a:rPr>
              <a:t>)</a:t>
            </a:r>
            <a:r>
              <a:rPr lang="ja-JP" altLang="en-US" sz="1400" dirty="0">
                <a:hlinkClick r:id="rId7" action="ppaction://hlinksldjump"/>
              </a:rPr>
              <a:t>の編集をする場合</a:t>
            </a:r>
            <a:r>
              <a:rPr lang="en-US" altLang="ja-JP" sz="1400" dirty="0">
                <a:hlinkClick r:id="rId7" action="ppaction://hlinksldjump"/>
              </a:rPr>
              <a:t>』</a:t>
            </a:r>
            <a:endParaRPr lang="ja-JP" altLang="en-US" sz="1400" dirty="0">
              <a:hlinkClick r:id="rId2" action="ppaction://hlinksldjump"/>
            </a:endParaRPr>
          </a:p>
        </p:txBody>
      </p:sp>
      <p:sp>
        <p:nvSpPr>
          <p:cNvPr id="3" name="スライド番号プレースホルダー 2">
            <a:extLst>
              <a:ext uri="{FF2B5EF4-FFF2-40B4-BE49-F238E27FC236}">
                <a16:creationId xmlns:a16="http://schemas.microsoft.com/office/drawing/2014/main" id="{EE4FA620-8DBF-4285-BE93-A2168552928E}"/>
              </a:ext>
            </a:extLst>
          </p:cNvPr>
          <p:cNvSpPr>
            <a:spLocks noGrp="1"/>
          </p:cNvSpPr>
          <p:nvPr>
            <p:ph type="sldNum" sz="quarter" idx="12"/>
          </p:nvPr>
        </p:nvSpPr>
        <p:spPr/>
        <p:txBody>
          <a:bodyPr/>
          <a:lstStyle/>
          <a:p>
            <a:fld id="{AAEC5578-235D-485F-9B50-9803794400B3}" type="slidenum">
              <a:rPr kumimoji="1" lang="ja-JP" altLang="en-US" smtClean="0"/>
              <a:t>38</a:t>
            </a:fld>
            <a:endParaRPr kumimoji="1" lang="ja-JP" altLang="en-US" dirty="0"/>
          </a:p>
        </p:txBody>
      </p:sp>
    </p:spTree>
    <p:extLst>
      <p:ext uri="{BB962C8B-B14F-4D97-AF65-F5344CB8AC3E}">
        <p14:creationId xmlns:p14="http://schemas.microsoft.com/office/powerpoint/2010/main" val="21336364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5"/>
          <p:cNvSpPr>
            <a:spLocks noGrp="1"/>
          </p:cNvSpPr>
          <p:nvPr>
            <p:ph idx="1"/>
          </p:nvPr>
        </p:nvSpPr>
        <p:spPr>
          <a:xfrm>
            <a:off x="438150" y="908962"/>
            <a:ext cx="8526338" cy="1412737"/>
          </a:xfrm>
        </p:spPr>
        <p:txBody>
          <a:bodyPr>
            <a:noAutofit/>
          </a:bodyPr>
          <a:lstStyle/>
          <a:p>
            <a:pPr marL="0" indent="0">
              <a:spcBef>
                <a:spcPts val="300"/>
              </a:spcBef>
              <a:buNone/>
            </a:pPr>
            <a:r>
              <a:rPr lang="en-US" altLang="ja-JP" sz="1200" dirty="0"/>
              <a:t>【</a:t>
            </a:r>
            <a:r>
              <a:rPr lang="ja-JP" altLang="ja-JP" sz="1200" dirty="0"/>
              <a:t>表示情報</a:t>
            </a:r>
            <a:r>
              <a:rPr lang="en-US" altLang="ja-JP" sz="1200" dirty="0"/>
              <a:t>(</a:t>
            </a:r>
            <a:r>
              <a:rPr lang="ja-JP" altLang="en-US" sz="1200" dirty="0"/>
              <a:t>「生産終了品を探す」の内容</a:t>
            </a:r>
            <a:r>
              <a:rPr lang="en-US" altLang="ja-JP" sz="1200" dirty="0"/>
              <a:t>)</a:t>
            </a:r>
            <a:r>
              <a:rPr lang="ja-JP" altLang="ja-JP" sz="1200" dirty="0"/>
              <a:t>の編集をする場合</a:t>
            </a:r>
            <a:r>
              <a:rPr lang="en-US" altLang="ja-JP" sz="1200" dirty="0"/>
              <a:t>】</a:t>
            </a:r>
          </a:p>
          <a:p>
            <a:pPr>
              <a:spcBef>
                <a:spcPts val="300"/>
              </a:spcBef>
              <a:buFont typeface="Wingdings" panose="05000000000000000000" pitchFamily="2" charset="2"/>
              <a:buChar char="l"/>
            </a:pPr>
            <a:r>
              <a:rPr lang="ja-JP" altLang="en-US" sz="1200" dirty="0"/>
              <a:t>「製品表示情報一覧」画面で、対象の機種を選択して一覧を検索します。</a:t>
            </a:r>
            <a:endParaRPr lang="en-US" altLang="ja-JP" sz="1200" dirty="0"/>
          </a:p>
          <a:p>
            <a:pPr marL="425053" lvl="1" indent="-228600">
              <a:spcBef>
                <a:spcPts val="300"/>
              </a:spcBef>
              <a:buFont typeface="+mj-ea"/>
              <a:buAutoNum type="circleNumDbPlain"/>
            </a:pPr>
            <a:r>
              <a:rPr lang="ja-JP" altLang="en-US" sz="1200" dirty="0"/>
              <a:t>製品の編集を行って表示させるサイトを選択します。</a:t>
            </a:r>
            <a:endParaRPr lang="en-US" altLang="ja-JP" sz="1200" dirty="0"/>
          </a:p>
          <a:p>
            <a:pPr marL="425053" lvl="1" indent="-228600">
              <a:spcBef>
                <a:spcPts val="300"/>
              </a:spcBef>
              <a:buFont typeface="+mj-ea"/>
              <a:buAutoNum type="circleNumDbPlain"/>
            </a:pPr>
            <a:r>
              <a:rPr kumimoji="1" lang="ja-JP" altLang="en-US" sz="1200" dirty="0"/>
              <a:t>「生産終了品を探す」を選択します。</a:t>
            </a:r>
            <a:endParaRPr kumimoji="1" lang="en-US" altLang="ja-JP" sz="1200" dirty="0"/>
          </a:p>
          <a:p>
            <a:pPr marL="425053" lvl="1" indent="-228600">
              <a:spcBef>
                <a:spcPts val="300"/>
              </a:spcBef>
              <a:buFont typeface="+mj-ea"/>
              <a:buAutoNum type="circleNumDbPlain"/>
            </a:pPr>
            <a:r>
              <a:rPr kumimoji="1" lang="ja-JP" altLang="en-US" sz="1200" dirty="0"/>
              <a:t>一覧に表示させる機種を指定します。</a:t>
            </a:r>
            <a:endParaRPr kumimoji="1" lang="en-US" altLang="ja-JP" sz="1200" dirty="0"/>
          </a:p>
          <a:p>
            <a:pPr marL="425053" lvl="1" indent="-228600">
              <a:spcBef>
                <a:spcPts val="300"/>
              </a:spcBef>
              <a:buFont typeface="+mj-ea"/>
              <a:buAutoNum type="circleNumDbPlain"/>
            </a:pPr>
            <a:r>
              <a:rPr kumimoji="1" lang="ja-JP" altLang="en-US" sz="1200" dirty="0"/>
              <a:t>検索ボタンをクリックして、一覧を表示させます。</a:t>
            </a:r>
            <a:endParaRPr kumimoji="1" lang="en-US" altLang="ja-JP" sz="1200" dirty="0"/>
          </a:p>
        </p:txBody>
      </p:sp>
      <p:grpSp>
        <p:nvGrpSpPr>
          <p:cNvPr id="3" name="グループ化 2">
            <a:extLst>
              <a:ext uri="{FF2B5EF4-FFF2-40B4-BE49-F238E27FC236}">
                <a16:creationId xmlns:a16="http://schemas.microsoft.com/office/drawing/2014/main" id="{6F8ADD50-CCE8-4E30-861E-6EE3295640F7}"/>
              </a:ext>
            </a:extLst>
          </p:cNvPr>
          <p:cNvGrpSpPr/>
          <p:nvPr/>
        </p:nvGrpSpPr>
        <p:grpSpPr>
          <a:xfrm>
            <a:off x="2265380" y="2442771"/>
            <a:ext cx="6692867" cy="3539886"/>
            <a:chOff x="2265380" y="2442771"/>
            <a:chExt cx="6692867" cy="3539886"/>
          </a:xfrm>
        </p:grpSpPr>
        <p:pic>
          <p:nvPicPr>
            <p:cNvPr id="8" name="図 7">
              <a:extLst>
                <a:ext uri="{FF2B5EF4-FFF2-40B4-BE49-F238E27FC236}">
                  <a16:creationId xmlns:a16="http://schemas.microsoft.com/office/drawing/2014/main" id="{19B0E2BC-AEA4-44D5-9338-1A567C51ACD3}"/>
                </a:ext>
              </a:extLst>
            </p:cNvPr>
            <p:cNvPicPr>
              <a:picLocks noChangeAspect="1"/>
            </p:cNvPicPr>
            <p:nvPr/>
          </p:nvPicPr>
          <p:blipFill>
            <a:blip r:embed="rId2"/>
            <a:stretch>
              <a:fillRect/>
            </a:stretch>
          </p:blipFill>
          <p:spPr>
            <a:xfrm>
              <a:off x="2265380" y="2442771"/>
              <a:ext cx="6692867" cy="3539886"/>
            </a:xfrm>
            <a:prstGeom prst="rect">
              <a:avLst/>
            </a:prstGeom>
            <a:ln>
              <a:solidFill>
                <a:schemeClr val="bg1">
                  <a:lumMod val="75000"/>
                </a:schemeClr>
              </a:solidFill>
            </a:ln>
          </p:spPr>
        </p:pic>
        <p:sp>
          <p:nvSpPr>
            <p:cNvPr id="52" name="角丸四角形 51"/>
            <p:cNvSpPr/>
            <p:nvPr/>
          </p:nvSpPr>
          <p:spPr>
            <a:xfrm>
              <a:off x="2372001" y="3197206"/>
              <a:ext cx="5205602" cy="328537"/>
            </a:xfrm>
            <a:prstGeom prst="roundRect">
              <a:avLst/>
            </a:prstGeom>
            <a:noFill/>
            <a:ln w="28575">
              <a:solidFill>
                <a:srgbClr val="FF0000"/>
              </a:solidFill>
            </a:ln>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53" name="角丸四角形 52"/>
            <p:cNvSpPr/>
            <p:nvPr/>
          </p:nvSpPr>
          <p:spPr>
            <a:xfrm>
              <a:off x="2372001" y="3699639"/>
              <a:ext cx="3064295" cy="275699"/>
            </a:xfrm>
            <a:prstGeom prst="roundRect">
              <a:avLst/>
            </a:prstGeom>
            <a:noFill/>
            <a:ln w="28575">
              <a:solidFill>
                <a:srgbClr val="FF0000"/>
              </a:solidFill>
            </a:ln>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54" name="角丸四角形 53"/>
            <p:cNvSpPr/>
            <p:nvPr/>
          </p:nvSpPr>
          <p:spPr>
            <a:xfrm>
              <a:off x="2369710" y="4026231"/>
              <a:ext cx="6404772" cy="637650"/>
            </a:xfrm>
            <a:prstGeom prst="roundRect">
              <a:avLst>
                <a:gd name="adj" fmla="val 8725"/>
              </a:avLst>
            </a:prstGeom>
            <a:noFill/>
            <a:ln w="28575">
              <a:solidFill>
                <a:srgbClr val="FF0000"/>
              </a:solidFill>
            </a:ln>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55" name="角丸四角形 54"/>
            <p:cNvSpPr/>
            <p:nvPr/>
          </p:nvSpPr>
          <p:spPr>
            <a:xfrm>
              <a:off x="2372017" y="4775642"/>
              <a:ext cx="847725" cy="296559"/>
            </a:xfrm>
            <a:prstGeom prst="roundRect">
              <a:avLst/>
            </a:prstGeom>
            <a:noFill/>
            <a:ln w="28575">
              <a:solidFill>
                <a:srgbClr val="FF0000"/>
              </a:solidFill>
            </a:ln>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39" name="正方形/長方形 38"/>
            <p:cNvSpPr/>
            <p:nvPr/>
          </p:nvSpPr>
          <p:spPr>
            <a:xfrm>
              <a:off x="7577604" y="3238770"/>
              <a:ext cx="335181" cy="286974"/>
            </a:xfrm>
            <a:prstGeom prst="rect">
              <a:avLst/>
            </a:prstGeom>
            <a:noFill/>
            <a:ln w="9525">
              <a:noFill/>
            </a:ln>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lang="ja-JP" altLang="en-US" sz="1600" dirty="0">
                  <a:solidFill>
                    <a:srgbClr val="FF0000"/>
                  </a:solidFill>
                  <a:latin typeface="メイリオ" panose="020B0604030504040204" pitchFamily="50" charset="-128"/>
                  <a:ea typeface="メイリオ" panose="020B0604030504040204" pitchFamily="50" charset="-128"/>
                </a:rPr>
                <a:t>①</a:t>
              </a:r>
              <a:endParaRPr kumimoji="1" lang="ja-JP" altLang="en-US" sz="1600" b="0" i="0" u="none" strike="noStrike" kern="1200" cap="none" spc="0" normalizeH="0" baseline="0" noProof="0" dirty="0">
                <a:ln>
                  <a:noFill/>
                </a:ln>
                <a:solidFill>
                  <a:srgbClr val="FF0000"/>
                </a:solidFill>
                <a:effectLst/>
                <a:uLnTx/>
                <a:uFillTx/>
                <a:latin typeface="メイリオ" panose="020B0604030504040204" pitchFamily="50" charset="-128"/>
                <a:ea typeface="メイリオ" panose="020B0604030504040204" pitchFamily="50" charset="-128"/>
                <a:cs typeface="+mn-cs"/>
              </a:endParaRPr>
            </a:p>
          </p:txBody>
        </p:sp>
        <p:sp>
          <p:nvSpPr>
            <p:cNvPr id="40" name="正方形/長方形 39"/>
            <p:cNvSpPr/>
            <p:nvPr/>
          </p:nvSpPr>
          <p:spPr>
            <a:xfrm>
              <a:off x="5452680" y="3705843"/>
              <a:ext cx="335181" cy="286974"/>
            </a:xfrm>
            <a:prstGeom prst="rect">
              <a:avLst/>
            </a:prstGeom>
            <a:noFill/>
            <a:ln w="9525">
              <a:noFill/>
            </a:ln>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lang="ja-JP" altLang="en-US" sz="1600" dirty="0">
                  <a:solidFill>
                    <a:srgbClr val="FF0000"/>
                  </a:solidFill>
                  <a:latin typeface="メイリオ" panose="020B0604030504040204" pitchFamily="50" charset="-128"/>
                  <a:ea typeface="メイリオ" panose="020B0604030504040204" pitchFamily="50" charset="-128"/>
                </a:rPr>
                <a:t>②</a:t>
              </a:r>
              <a:endParaRPr kumimoji="1" lang="ja-JP" altLang="en-US" sz="1600" b="0" i="0" u="none" strike="noStrike" kern="1200" cap="none" spc="0" normalizeH="0" baseline="0" noProof="0" dirty="0">
                <a:ln>
                  <a:noFill/>
                </a:ln>
                <a:solidFill>
                  <a:srgbClr val="FF0000"/>
                </a:solidFill>
                <a:effectLst/>
                <a:uLnTx/>
                <a:uFillTx/>
                <a:latin typeface="メイリオ" panose="020B0604030504040204" pitchFamily="50" charset="-128"/>
                <a:ea typeface="メイリオ" panose="020B0604030504040204" pitchFamily="50" charset="-128"/>
                <a:cs typeface="+mn-cs"/>
              </a:endParaRPr>
            </a:p>
          </p:txBody>
        </p:sp>
        <p:sp>
          <p:nvSpPr>
            <p:cNvPr id="41" name="正方形/長方形 40"/>
            <p:cNvSpPr/>
            <p:nvPr/>
          </p:nvSpPr>
          <p:spPr>
            <a:xfrm>
              <a:off x="8388424" y="4714774"/>
              <a:ext cx="335181" cy="286974"/>
            </a:xfrm>
            <a:prstGeom prst="rect">
              <a:avLst/>
            </a:prstGeom>
            <a:noFill/>
            <a:ln w="9525">
              <a:noFill/>
            </a:ln>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lang="ja-JP" altLang="en-US" sz="1600" dirty="0">
                  <a:solidFill>
                    <a:srgbClr val="FF0000"/>
                  </a:solidFill>
                  <a:latin typeface="メイリオ" panose="020B0604030504040204" pitchFamily="50" charset="-128"/>
                  <a:ea typeface="メイリオ" panose="020B0604030504040204" pitchFamily="50" charset="-128"/>
                </a:rPr>
                <a:t>③</a:t>
              </a:r>
              <a:endParaRPr kumimoji="1" lang="ja-JP" altLang="en-US" sz="1600" b="0" i="0" u="none" strike="noStrike" kern="1200" cap="none" spc="0" normalizeH="0" baseline="0" noProof="0" dirty="0">
                <a:ln>
                  <a:noFill/>
                </a:ln>
                <a:solidFill>
                  <a:srgbClr val="FF0000"/>
                </a:solidFill>
                <a:effectLst/>
                <a:uLnTx/>
                <a:uFillTx/>
                <a:latin typeface="メイリオ" panose="020B0604030504040204" pitchFamily="50" charset="-128"/>
                <a:ea typeface="メイリオ" panose="020B0604030504040204" pitchFamily="50" charset="-128"/>
                <a:cs typeface="+mn-cs"/>
              </a:endParaRPr>
            </a:p>
          </p:txBody>
        </p:sp>
        <p:sp>
          <p:nvSpPr>
            <p:cNvPr id="42" name="正方形/長方形 41"/>
            <p:cNvSpPr/>
            <p:nvPr/>
          </p:nvSpPr>
          <p:spPr>
            <a:xfrm>
              <a:off x="3199962" y="4818559"/>
              <a:ext cx="335181" cy="286974"/>
            </a:xfrm>
            <a:prstGeom prst="rect">
              <a:avLst/>
            </a:prstGeom>
            <a:noFill/>
            <a:ln w="9525">
              <a:noFill/>
            </a:ln>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lang="ja-JP" altLang="en-US" sz="1600" dirty="0">
                  <a:solidFill>
                    <a:srgbClr val="FF0000"/>
                  </a:solidFill>
                  <a:latin typeface="メイリオ" panose="020B0604030504040204" pitchFamily="50" charset="-128"/>
                  <a:ea typeface="メイリオ" panose="020B0604030504040204" pitchFamily="50" charset="-128"/>
                </a:rPr>
                <a:t>④</a:t>
              </a:r>
              <a:endParaRPr kumimoji="1" lang="ja-JP" altLang="en-US" sz="1600" b="0" i="0" u="none" strike="noStrike" kern="1200" cap="none" spc="0" normalizeH="0" baseline="0" noProof="0" dirty="0">
                <a:ln>
                  <a:noFill/>
                </a:ln>
                <a:solidFill>
                  <a:srgbClr val="FF0000"/>
                </a:solidFill>
                <a:effectLst/>
                <a:uLnTx/>
                <a:uFillTx/>
                <a:latin typeface="メイリオ" panose="020B0604030504040204" pitchFamily="50" charset="-128"/>
                <a:ea typeface="メイリオ" panose="020B0604030504040204" pitchFamily="50" charset="-128"/>
                <a:cs typeface="+mn-cs"/>
              </a:endParaRPr>
            </a:p>
          </p:txBody>
        </p:sp>
      </p:grpSp>
      <p:sp>
        <p:nvSpPr>
          <p:cNvPr id="33" name="タイトル 1">
            <a:extLst>
              <a:ext uri="{FF2B5EF4-FFF2-40B4-BE49-F238E27FC236}">
                <a16:creationId xmlns:a16="http://schemas.microsoft.com/office/drawing/2014/main" id="{C0A04F7D-5992-412A-B8E9-CC8C49485E32}"/>
              </a:ext>
            </a:extLst>
          </p:cNvPr>
          <p:cNvSpPr txBox="1">
            <a:spLocks/>
          </p:cNvSpPr>
          <p:nvPr/>
        </p:nvSpPr>
        <p:spPr>
          <a:xfrm>
            <a:off x="1567888" y="274638"/>
            <a:ext cx="7475262" cy="490066"/>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kumimoji="1" sz="3200" b="1"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pPr algn="l"/>
            <a:r>
              <a:rPr kumimoji="1" lang="en-US" altLang="ja-JP" sz="1800" dirty="0">
                <a:latin typeface="メイリオ" panose="020B0604030504040204" pitchFamily="50" charset="-128"/>
                <a:ea typeface="メイリオ" panose="020B0604030504040204" pitchFamily="50" charset="-128"/>
              </a:rPr>
              <a:t>2.7.5.1 </a:t>
            </a:r>
            <a:r>
              <a:rPr kumimoji="1" lang="ja-JP" altLang="en-US" sz="1800" dirty="0">
                <a:latin typeface="メイリオ" panose="020B0604030504040204" pitchFamily="50" charset="-128"/>
                <a:ea typeface="メイリオ" panose="020B0604030504040204" pitchFamily="50" charset="-128"/>
              </a:rPr>
              <a:t>製品情報登録　製品表示情報一覧で検索</a:t>
            </a:r>
          </a:p>
        </p:txBody>
      </p:sp>
      <p:sp>
        <p:nvSpPr>
          <p:cNvPr id="2" name="スライド番号プレースホルダー 1">
            <a:extLst>
              <a:ext uri="{FF2B5EF4-FFF2-40B4-BE49-F238E27FC236}">
                <a16:creationId xmlns:a16="http://schemas.microsoft.com/office/drawing/2014/main" id="{E95742DD-0BB7-477B-A485-9F0887429196}"/>
              </a:ext>
            </a:extLst>
          </p:cNvPr>
          <p:cNvSpPr>
            <a:spLocks noGrp="1"/>
          </p:cNvSpPr>
          <p:nvPr>
            <p:ph type="sldNum" sz="quarter" idx="12"/>
          </p:nvPr>
        </p:nvSpPr>
        <p:spPr/>
        <p:txBody>
          <a:bodyPr/>
          <a:lstStyle/>
          <a:p>
            <a:fld id="{AAEC5578-235D-485F-9B50-9803794400B3}" type="slidenum">
              <a:rPr lang="ja-JP" altLang="en-US" smtClean="0"/>
              <a:pPr/>
              <a:t>39</a:t>
            </a:fld>
            <a:endParaRPr lang="ja-JP" altLang="en-US" dirty="0"/>
          </a:p>
        </p:txBody>
      </p:sp>
      <p:grpSp>
        <p:nvGrpSpPr>
          <p:cNvPr id="35" name="グループ化 34">
            <a:extLst>
              <a:ext uri="{FF2B5EF4-FFF2-40B4-BE49-F238E27FC236}">
                <a16:creationId xmlns:a16="http://schemas.microsoft.com/office/drawing/2014/main" id="{2D4D7AC8-8236-4981-B13A-629E1828B42A}"/>
              </a:ext>
            </a:extLst>
          </p:cNvPr>
          <p:cNvGrpSpPr/>
          <p:nvPr/>
        </p:nvGrpSpPr>
        <p:grpSpPr>
          <a:xfrm>
            <a:off x="114300" y="2316240"/>
            <a:ext cx="2011680" cy="4468521"/>
            <a:chOff x="114300" y="2316240"/>
            <a:chExt cx="2011680" cy="4468521"/>
          </a:xfrm>
        </p:grpSpPr>
        <p:sp>
          <p:nvSpPr>
            <p:cNvPr id="37" name="角丸四角形 39">
              <a:extLst>
                <a:ext uri="{FF2B5EF4-FFF2-40B4-BE49-F238E27FC236}">
                  <a16:creationId xmlns:a16="http://schemas.microsoft.com/office/drawing/2014/main" id="{4EB4B3CD-0132-4765-A0EB-6FB9C175C12B}"/>
                </a:ext>
              </a:extLst>
            </p:cNvPr>
            <p:cNvSpPr/>
            <p:nvPr/>
          </p:nvSpPr>
          <p:spPr>
            <a:xfrm>
              <a:off x="114300" y="2433450"/>
              <a:ext cx="2011680" cy="3264211"/>
            </a:xfrm>
            <a:prstGeom prst="roundRect">
              <a:avLst>
                <a:gd name="adj" fmla="val 8069"/>
              </a:avLst>
            </a:prstGeom>
            <a:noFill/>
            <a:ln w="9525">
              <a:solidFill>
                <a:srgbClr val="C00000"/>
              </a:solidFill>
              <a:prstDash val="sysDash"/>
            </a:ln>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38" name="下矢印 40">
              <a:extLst>
                <a:ext uri="{FF2B5EF4-FFF2-40B4-BE49-F238E27FC236}">
                  <a16:creationId xmlns:a16="http://schemas.microsoft.com/office/drawing/2014/main" id="{1BADF1F5-9278-410D-9372-8F3DC3F08D7A}"/>
                </a:ext>
              </a:extLst>
            </p:cNvPr>
            <p:cNvSpPr/>
            <p:nvPr/>
          </p:nvSpPr>
          <p:spPr>
            <a:xfrm>
              <a:off x="991888" y="5726236"/>
              <a:ext cx="252000" cy="216000"/>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43" name="下矢印 41">
              <a:extLst>
                <a:ext uri="{FF2B5EF4-FFF2-40B4-BE49-F238E27FC236}">
                  <a16:creationId xmlns:a16="http://schemas.microsoft.com/office/drawing/2014/main" id="{726D3710-8046-47E5-8B2F-BDB15F20FDE3}"/>
                </a:ext>
              </a:extLst>
            </p:cNvPr>
            <p:cNvSpPr/>
            <p:nvPr/>
          </p:nvSpPr>
          <p:spPr>
            <a:xfrm>
              <a:off x="991888" y="6262818"/>
              <a:ext cx="252000" cy="216000"/>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44" name="角丸四角形 42">
              <a:extLst>
                <a:ext uri="{FF2B5EF4-FFF2-40B4-BE49-F238E27FC236}">
                  <a16:creationId xmlns:a16="http://schemas.microsoft.com/office/drawing/2014/main" id="{D2169460-CCCB-4CAC-A4CC-20131518DC5A}"/>
                </a:ext>
              </a:extLst>
            </p:cNvPr>
            <p:cNvSpPr/>
            <p:nvPr/>
          </p:nvSpPr>
          <p:spPr>
            <a:xfrm>
              <a:off x="667888" y="6518361"/>
              <a:ext cx="900000" cy="266400"/>
            </a:xfrm>
            <a:prstGeom prst="roundRect">
              <a:avLst/>
            </a:prstGeom>
            <a:ln>
              <a:solidFill>
                <a:srgbClr val="00B050"/>
              </a:solidFill>
            </a:ln>
          </p:spPr>
          <p:style>
            <a:lnRef idx="2">
              <a:schemeClr val="accent1"/>
            </a:lnRef>
            <a:fillRef idx="1">
              <a:schemeClr val="lt1"/>
            </a:fillRef>
            <a:effectRef idx="0">
              <a:schemeClr val="accent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承認・公開</a:t>
              </a:r>
            </a:p>
          </p:txBody>
        </p:sp>
        <p:sp>
          <p:nvSpPr>
            <p:cNvPr id="56" name="角丸四角形 43">
              <a:extLst>
                <a:ext uri="{FF2B5EF4-FFF2-40B4-BE49-F238E27FC236}">
                  <a16:creationId xmlns:a16="http://schemas.microsoft.com/office/drawing/2014/main" id="{869261A3-7A6F-4DDE-873D-642B27DE62ED}"/>
                </a:ext>
              </a:extLst>
            </p:cNvPr>
            <p:cNvSpPr/>
            <p:nvPr/>
          </p:nvSpPr>
          <p:spPr>
            <a:xfrm>
              <a:off x="675190" y="5977132"/>
              <a:ext cx="900000" cy="266400"/>
            </a:xfrm>
            <a:prstGeom prst="roundRect">
              <a:avLst/>
            </a:prstGeom>
            <a:ln/>
          </p:spPr>
          <p:style>
            <a:lnRef idx="2">
              <a:schemeClr val="accent1"/>
            </a:lnRef>
            <a:fillRef idx="1">
              <a:schemeClr val="lt1"/>
            </a:fillRef>
            <a:effectRef idx="0">
              <a:schemeClr val="accent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申請</a:t>
              </a:r>
            </a:p>
          </p:txBody>
        </p:sp>
        <p:sp>
          <p:nvSpPr>
            <p:cNvPr id="57" name="下矢印 51">
              <a:extLst>
                <a:ext uri="{FF2B5EF4-FFF2-40B4-BE49-F238E27FC236}">
                  <a16:creationId xmlns:a16="http://schemas.microsoft.com/office/drawing/2014/main" id="{E8992C21-9E22-4BFD-97AE-D8A61E23B918}"/>
                </a:ext>
              </a:extLst>
            </p:cNvPr>
            <p:cNvSpPr/>
            <p:nvPr/>
          </p:nvSpPr>
          <p:spPr>
            <a:xfrm>
              <a:off x="990013" y="4099746"/>
              <a:ext cx="252000" cy="176705"/>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58" name="正方形/長方形 57">
              <a:extLst>
                <a:ext uri="{FF2B5EF4-FFF2-40B4-BE49-F238E27FC236}">
                  <a16:creationId xmlns:a16="http://schemas.microsoft.com/office/drawing/2014/main" id="{00B372A5-EA4C-4445-90ED-B80893ECE949}"/>
                </a:ext>
              </a:extLst>
            </p:cNvPr>
            <p:cNvSpPr/>
            <p:nvPr/>
          </p:nvSpPr>
          <p:spPr>
            <a:xfrm>
              <a:off x="216013" y="4300603"/>
              <a:ext cx="1800000" cy="396000"/>
            </a:xfrm>
            <a:prstGeom prst="rect">
              <a:avLst/>
            </a:prstGeom>
            <a:ln/>
          </p:spPr>
          <p:style>
            <a:lnRef idx="1">
              <a:schemeClr val="accent6"/>
            </a:lnRef>
            <a:fillRef idx="2">
              <a:schemeClr val="accent6"/>
            </a:fillRef>
            <a:effectRef idx="1">
              <a:schemeClr val="accent6"/>
            </a:effectRef>
            <a:fontRef idx="minor">
              <a:schemeClr val="dk1"/>
            </a:fontRef>
          </p:style>
          <p:txBody>
            <a:bodyPr lIns="0" rIns="0" rtlCol="0" anchor="ctr"/>
            <a:lstStyle/>
            <a:p>
              <a:pPr indent="-266700" algn="ctr"/>
              <a:endParaRPr lang="en-US" altLang="ja-JP" sz="1000" dirty="0">
                <a:solidFill>
                  <a:prstClr val="black"/>
                </a:solidFill>
                <a:latin typeface="メイリオ" panose="020B0604030504040204" pitchFamily="50" charset="-128"/>
                <a:ea typeface="メイリオ" panose="020B0604030504040204" pitchFamily="50" charset="-128"/>
              </a:endParaRPr>
            </a:p>
            <a:p>
              <a:pPr indent="-266700" algn="ctr"/>
              <a:r>
                <a:rPr lang="ja-JP" altLang="en-US" sz="1000" dirty="0">
                  <a:solidFill>
                    <a:prstClr val="black"/>
                  </a:solidFill>
                  <a:latin typeface="メイリオ" panose="020B0604030504040204" pitchFamily="50" charset="-128"/>
                  <a:ea typeface="メイリオ" panose="020B0604030504040204" pitchFamily="50" charset="-128"/>
                </a:rPr>
                <a:t>製品表示情報一覧で検索／</a:t>
              </a:r>
              <a:br>
                <a:rPr lang="en-US" altLang="ja-JP" sz="1000" dirty="0">
                  <a:solidFill>
                    <a:prstClr val="black"/>
                  </a:solidFill>
                  <a:latin typeface="メイリオ" panose="020B0604030504040204" pitchFamily="50" charset="-128"/>
                  <a:ea typeface="メイリオ" panose="020B0604030504040204" pitchFamily="50" charset="-128"/>
                </a:rPr>
              </a:br>
              <a:r>
                <a:rPr lang="ja-JP" altLang="en-US" sz="1000" dirty="0">
                  <a:solidFill>
                    <a:prstClr val="black"/>
                  </a:solidFill>
                  <a:latin typeface="メイリオ" panose="020B0604030504040204" pitchFamily="50" charset="-128"/>
                  <a:ea typeface="メイリオ" panose="020B0604030504040204" pitchFamily="50" charset="-128"/>
                </a:rPr>
                <a:t>データファイルエクスポート</a:t>
              </a:r>
            </a:p>
            <a:p>
              <a:pPr indent="-266700" algn="ctr"/>
              <a:endParaRPr lang="ja-JP" altLang="en-US" sz="1000" dirty="0">
                <a:solidFill>
                  <a:prstClr val="black"/>
                </a:solidFill>
                <a:latin typeface="メイリオ" panose="020B0604030504040204" pitchFamily="50" charset="-128"/>
                <a:ea typeface="メイリオ" panose="020B0604030504040204" pitchFamily="50" charset="-128"/>
              </a:endParaRPr>
            </a:p>
          </p:txBody>
        </p:sp>
        <p:sp>
          <p:nvSpPr>
            <p:cNvPr id="59" name="正方形/長方形 58">
              <a:extLst>
                <a:ext uri="{FF2B5EF4-FFF2-40B4-BE49-F238E27FC236}">
                  <a16:creationId xmlns:a16="http://schemas.microsoft.com/office/drawing/2014/main" id="{8CEB88F9-8C37-4C98-93AA-13D1EA053740}"/>
                </a:ext>
              </a:extLst>
            </p:cNvPr>
            <p:cNvSpPr/>
            <p:nvPr/>
          </p:nvSpPr>
          <p:spPr>
            <a:xfrm>
              <a:off x="216013" y="4921612"/>
              <a:ext cx="1800000" cy="252000"/>
            </a:xfrm>
            <a:prstGeom prst="rect">
              <a:avLst/>
            </a:prstGeom>
            <a:ln/>
          </p:spPr>
          <p:style>
            <a:lnRef idx="1">
              <a:schemeClr val="accent3"/>
            </a:lnRef>
            <a:fillRef idx="2">
              <a:schemeClr val="accent3"/>
            </a:fillRef>
            <a:effectRef idx="1">
              <a:schemeClr val="accent3"/>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データファイル</a:t>
              </a:r>
              <a:r>
                <a:rPr kumimoji="1" lang="en-US" altLang="ja-JP"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Excel</a:t>
              </a:r>
              <a:r>
                <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編集</a:t>
              </a:r>
            </a:p>
          </p:txBody>
        </p:sp>
        <p:sp>
          <p:nvSpPr>
            <p:cNvPr id="60" name="下矢印 54">
              <a:extLst>
                <a:ext uri="{FF2B5EF4-FFF2-40B4-BE49-F238E27FC236}">
                  <a16:creationId xmlns:a16="http://schemas.microsoft.com/office/drawing/2014/main" id="{E9F30F42-EC2B-4BCD-95E6-6918DC03BEDF}"/>
                </a:ext>
              </a:extLst>
            </p:cNvPr>
            <p:cNvSpPr/>
            <p:nvPr/>
          </p:nvSpPr>
          <p:spPr>
            <a:xfrm>
              <a:off x="990013" y="4720755"/>
              <a:ext cx="252000" cy="176705"/>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61" name="正方形/長方形 60">
              <a:extLst>
                <a:ext uri="{FF2B5EF4-FFF2-40B4-BE49-F238E27FC236}">
                  <a16:creationId xmlns:a16="http://schemas.microsoft.com/office/drawing/2014/main" id="{6A9A4CE9-AB62-4C50-AD6A-580ACD7737C1}"/>
                </a:ext>
              </a:extLst>
            </p:cNvPr>
            <p:cNvSpPr/>
            <p:nvPr/>
          </p:nvSpPr>
          <p:spPr>
            <a:xfrm>
              <a:off x="216013" y="2581576"/>
              <a:ext cx="1800000" cy="252000"/>
            </a:xfrm>
            <a:prstGeom prst="rect">
              <a:avLst/>
            </a:prstGeom>
            <a:ln/>
          </p:spPr>
          <p:style>
            <a:lnRef idx="1">
              <a:schemeClr val="accent3"/>
            </a:lnRef>
            <a:fillRef idx="2">
              <a:schemeClr val="accent3"/>
            </a:fillRef>
            <a:effectRef idx="1">
              <a:schemeClr val="accent3"/>
            </a:effectRef>
            <a:fontRef idx="minor">
              <a:schemeClr val="dk1"/>
            </a:fontRef>
          </p:style>
          <p:txBody>
            <a:bodyPr lIns="0" rIns="0" rtlCol="0" anchor="ctr"/>
            <a:lstStyle/>
            <a:p>
              <a:pPr indent="-266700" algn="ctr"/>
              <a:r>
                <a:rPr lang="ja-JP" altLang="en-US" sz="1000" dirty="0">
                  <a:solidFill>
                    <a:prstClr val="black"/>
                  </a:solidFill>
                  <a:latin typeface="メイリオ" panose="020B0604030504040204" pitchFamily="50" charset="-128"/>
                  <a:ea typeface="メイリオ" panose="020B0604030504040204" pitchFamily="50" charset="-128"/>
                </a:rPr>
                <a:t>メニュー選択</a:t>
              </a:r>
            </a:p>
          </p:txBody>
        </p:sp>
        <p:sp>
          <p:nvSpPr>
            <p:cNvPr id="62" name="正方形/長方形 61">
              <a:extLst>
                <a:ext uri="{FF2B5EF4-FFF2-40B4-BE49-F238E27FC236}">
                  <a16:creationId xmlns:a16="http://schemas.microsoft.com/office/drawing/2014/main" id="{B93D8667-0F2C-4E2F-943F-8AB40339AEB9}"/>
                </a:ext>
              </a:extLst>
            </p:cNvPr>
            <p:cNvSpPr/>
            <p:nvPr/>
          </p:nvSpPr>
          <p:spPr>
            <a:xfrm>
              <a:off x="216013" y="3058585"/>
              <a:ext cx="1800000" cy="396000"/>
            </a:xfrm>
            <a:prstGeom prst="rect">
              <a:avLst/>
            </a:prstGeom>
            <a:ln/>
          </p:spPr>
          <p:style>
            <a:lnRef idx="1">
              <a:schemeClr val="accent3"/>
            </a:lnRef>
            <a:fillRef idx="2">
              <a:schemeClr val="accent3"/>
            </a:fillRef>
            <a:effectRef idx="1">
              <a:schemeClr val="accent3"/>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en-US" altLang="ja-JP"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lvl="0" indent="-266700" algn="ctr">
                <a:defRPr/>
              </a:pPr>
              <a:r>
                <a:rPr lang="ja-JP" altLang="en-US" sz="1000" dirty="0">
                  <a:solidFill>
                    <a:prstClr val="black"/>
                  </a:solidFill>
                  <a:latin typeface="メイリオ" panose="020B0604030504040204" pitchFamily="50" charset="-128"/>
                  <a:ea typeface="メイリオ" panose="020B0604030504040204" pitchFamily="50" charset="-128"/>
                </a:rPr>
                <a:t>製品表示情報一覧で検索／</a:t>
              </a:r>
              <a:br>
                <a:rPr lang="en-US" altLang="ja-JP" sz="1000" dirty="0">
                  <a:solidFill>
                    <a:prstClr val="black"/>
                  </a:solidFill>
                  <a:latin typeface="メイリオ" panose="020B0604030504040204" pitchFamily="50" charset="-128"/>
                  <a:ea typeface="メイリオ" panose="020B0604030504040204" pitchFamily="50" charset="-128"/>
                </a:rPr>
              </a:br>
              <a:r>
                <a:rPr lang="en-US" altLang="ja-JP" sz="1000" dirty="0">
                  <a:solidFill>
                    <a:prstClr val="black"/>
                  </a:solidFill>
                  <a:latin typeface="メイリオ" panose="020B0604030504040204" pitchFamily="50" charset="-128"/>
                  <a:ea typeface="メイリオ" panose="020B0604030504040204" pitchFamily="50" charset="-128"/>
                </a:rPr>
                <a:t>PIM</a:t>
              </a:r>
              <a:r>
                <a:rPr lang="ja-JP" altLang="en-US" sz="1000" dirty="0">
                  <a:solidFill>
                    <a:prstClr val="black"/>
                  </a:solidFill>
                  <a:latin typeface="メイリオ" panose="020B0604030504040204" pitchFamily="50" charset="-128"/>
                  <a:ea typeface="メイリオ" panose="020B0604030504040204" pitchFamily="50" charset="-128"/>
                </a:rPr>
                <a:t>製品情報取得を選択</a:t>
              </a:r>
            </a:p>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63" name="正方形/長方形 62">
              <a:extLst>
                <a:ext uri="{FF2B5EF4-FFF2-40B4-BE49-F238E27FC236}">
                  <a16:creationId xmlns:a16="http://schemas.microsoft.com/office/drawing/2014/main" id="{8A9223FC-BC09-4163-A97C-F29640CED027}"/>
                </a:ext>
              </a:extLst>
            </p:cNvPr>
            <p:cNvSpPr/>
            <p:nvPr/>
          </p:nvSpPr>
          <p:spPr>
            <a:xfrm>
              <a:off x="216013" y="3679594"/>
              <a:ext cx="1800000" cy="396000"/>
            </a:xfrm>
            <a:prstGeom prst="rect">
              <a:avLst/>
            </a:prstGeom>
            <a:ln/>
          </p:spPr>
          <p:style>
            <a:lnRef idx="1">
              <a:schemeClr val="accent3"/>
            </a:lnRef>
            <a:fillRef idx="2">
              <a:schemeClr val="accent3"/>
            </a:fillRef>
            <a:effectRef idx="1">
              <a:schemeClr val="accent3"/>
            </a:effectRef>
            <a:fontRef idx="minor">
              <a:schemeClr val="dk1"/>
            </a:fontRef>
          </p:style>
          <p:txBody>
            <a:bodyPr lIns="0" rIns="0" rtlCol="0" anchor="ctr"/>
            <a:lstStyle/>
            <a:p>
              <a:pPr indent="-266700" algn="ctr"/>
              <a:r>
                <a:rPr lang="en-US" altLang="ja-JP" sz="1000" dirty="0">
                  <a:solidFill>
                    <a:prstClr val="black"/>
                  </a:solidFill>
                  <a:latin typeface="メイリオ" panose="020B0604030504040204" pitchFamily="50" charset="-128"/>
                  <a:ea typeface="メイリオ" panose="020B0604030504040204" pitchFamily="50" charset="-128"/>
                </a:rPr>
                <a:t>PIM</a:t>
              </a:r>
              <a:r>
                <a:rPr lang="ja-JP" altLang="en-US" sz="1000" dirty="0">
                  <a:solidFill>
                    <a:prstClr val="black"/>
                  </a:solidFill>
                  <a:latin typeface="メイリオ" panose="020B0604030504040204" pitchFamily="50" charset="-128"/>
                  <a:ea typeface="メイリオ" panose="020B0604030504040204" pitchFamily="50" charset="-128"/>
                </a:rPr>
                <a:t>製品情報取得で</a:t>
              </a:r>
              <a:br>
                <a:rPr lang="en-US" altLang="ja-JP" sz="1000" dirty="0">
                  <a:solidFill>
                    <a:prstClr val="black"/>
                  </a:solidFill>
                  <a:latin typeface="メイリオ" panose="020B0604030504040204" pitchFamily="50" charset="-128"/>
                  <a:ea typeface="メイリオ" panose="020B0604030504040204" pitchFamily="50" charset="-128"/>
                </a:rPr>
              </a:br>
              <a:r>
                <a:rPr lang="ja-JP" altLang="en-US" sz="1000" dirty="0">
                  <a:solidFill>
                    <a:prstClr val="black"/>
                  </a:solidFill>
                  <a:latin typeface="メイリオ" panose="020B0604030504040204" pitchFamily="50" charset="-128"/>
                  <a:ea typeface="メイリオ" panose="020B0604030504040204" pitchFamily="50" charset="-128"/>
                </a:rPr>
                <a:t>新製品情報を追加登録</a:t>
              </a:r>
            </a:p>
          </p:txBody>
        </p:sp>
        <p:sp>
          <p:nvSpPr>
            <p:cNvPr id="64" name="下矢印 58">
              <a:extLst>
                <a:ext uri="{FF2B5EF4-FFF2-40B4-BE49-F238E27FC236}">
                  <a16:creationId xmlns:a16="http://schemas.microsoft.com/office/drawing/2014/main" id="{C16BE909-FEA0-4D13-B942-AC3505ACCB26}"/>
                </a:ext>
              </a:extLst>
            </p:cNvPr>
            <p:cNvSpPr/>
            <p:nvPr/>
          </p:nvSpPr>
          <p:spPr>
            <a:xfrm>
              <a:off x="990013" y="2857728"/>
              <a:ext cx="252000" cy="176705"/>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65" name="下矢印 59">
              <a:extLst>
                <a:ext uri="{FF2B5EF4-FFF2-40B4-BE49-F238E27FC236}">
                  <a16:creationId xmlns:a16="http://schemas.microsoft.com/office/drawing/2014/main" id="{8FB7F541-4263-47B5-9B6A-63E3A9D1BCB8}"/>
                </a:ext>
              </a:extLst>
            </p:cNvPr>
            <p:cNvSpPr/>
            <p:nvPr/>
          </p:nvSpPr>
          <p:spPr>
            <a:xfrm>
              <a:off x="990013" y="3478737"/>
              <a:ext cx="252000" cy="176705"/>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66" name="角丸四角形 60">
              <a:extLst>
                <a:ext uri="{FF2B5EF4-FFF2-40B4-BE49-F238E27FC236}">
                  <a16:creationId xmlns:a16="http://schemas.microsoft.com/office/drawing/2014/main" id="{F1B0FF18-7C23-4BA6-9291-ADFAEC099E94}"/>
                </a:ext>
              </a:extLst>
            </p:cNvPr>
            <p:cNvSpPr/>
            <p:nvPr/>
          </p:nvSpPr>
          <p:spPr>
            <a:xfrm>
              <a:off x="603012" y="2316240"/>
              <a:ext cx="1026001" cy="216000"/>
            </a:xfrm>
            <a:prstGeom prst="roundRect">
              <a:avLst/>
            </a:prstGeom>
            <a:ln/>
          </p:spPr>
          <p:style>
            <a:lnRef idx="2">
              <a:schemeClr val="accent2"/>
            </a:lnRef>
            <a:fillRef idx="1">
              <a:schemeClr val="lt1"/>
            </a:fillRef>
            <a:effectRef idx="0">
              <a:schemeClr val="accent2"/>
            </a:effectRef>
            <a:fontRef idx="minor">
              <a:schemeClr val="dk1"/>
            </a:fontRef>
          </p:style>
          <p:txBody>
            <a:bodyPr lIns="0" rIns="0" rtlCol="0" anchor="t"/>
            <a:lstStyle/>
            <a:p>
              <a:pPr marL="0" marR="0" lvl="0" indent="-266700" algn="ctr" defTabSz="914400" rtl="0" eaLnBrk="1" fontAlgn="auto" latinLnBrk="0" hangingPunct="1">
                <a:lnSpc>
                  <a:spcPct val="100000"/>
                </a:lnSpc>
                <a:spcBef>
                  <a:spcPts val="0"/>
                </a:spcBef>
                <a:spcAft>
                  <a:spcPts val="0"/>
                </a:spcAft>
                <a:buClrTx/>
                <a:buSzTx/>
                <a:buFontTx/>
                <a:buNone/>
                <a:tabLst/>
                <a:defRPr/>
              </a:pPr>
              <a:r>
                <a:rPr lang="ja-JP" altLang="en-US" sz="1000" dirty="0">
                  <a:solidFill>
                    <a:prstClr val="black"/>
                  </a:solidFill>
                  <a:latin typeface="メイリオ" panose="020B0604030504040204" pitchFamily="50" charset="-128"/>
                  <a:ea typeface="メイリオ" panose="020B0604030504040204" pitchFamily="50" charset="-128"/>
                </a:rPr>
                <a:t>製品</a:t>
              </a:r>
              <a:r>
                <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情報</a:t>
              </a:r>
              <a:r>
                <a:rPr lang="ja-JP" altLang="en-US" sz="1000" dirty="0">
                  <a:solidFill>
                    <a:prstClr val="black"/>
                  </a:solidFill>
                  <a:latin typeface="メイリオ" panose="020B0604030504040204" pitchFamily="50" charset="-128"/>
                  <a:ea typeface="メイリオ" panose="020B0604030504040204" pitchFamily="50" charset="-128"/>
                </a:rPr>
                <a:t>登録</a:t>
              </a: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67" name="正方形/長方形 66">
              <a:extLst>
                <a:ext uri="{FF2B5EF4-FFF2-40B4-BE49-F238E27FC236}">
                  <a16:creationId xmlns:a16="http://schemas.microsoft.com/office/drawing/2014/main" id="{4F94F207-FF32-4488-8219-03B131CFF3A9}"/>
                </a:ext>
              </a:extLst>
            </p:cNvPr>
            <p:cNvSpPr/>
            <p:nvPr/>
          </p:nvSpPr>
          <p:spPr>
            <a:xfrm>
              <a:off x="213756" y="5398622"/>
              <a:ext cx="1800000" cy="252000"/>
            </a:xfrm>
            <a:prstGeom prst="rect">
              <a:avLst/>
            </a:prstGeom>
            <a:ln/>
          </p:spPr>
          <p:style>
            <a:lnRef idx="1">
              <a:schemeClr val="accent3"/>
            </a:lnRef>
            <a:fillRef idx="2">
              <a:schemeClr val="accent3"/>
            </a:fillRef>
            <a:effectRef idx="1">
              <a:schemeClr val="accent3"/>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データファイル</a:t>
              </a:r>
              <a:r>
                <a:rPr lang="ja-JP" altLang="en-US" sz="1000" dirty="0">
                  <a:solidFill>
                    <a:prstClr val="black"/>
                  </a:solidFill>
                  <a:latin typeface="メイリオ" panose="020B0604030504040204" pitchFamily="50" charset="-128"/>
                  <a:ea typeface="メイリオ" panose="020B0604030504040204" pitchFamily="50" charset="-128"/>
                </a:rPr>
                <a:t>インポート</a:t>
              </a: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68" name="下矢印 54">
              <a:extLst>
                <a:ext uri="{FF2B5EF4-FFF2-40B4-BE49-F238E27FC236}">
                  <a16:creationId xmlns:a16="http://schemas.microsoft.com/office/drawing/2014/main" id="{0E4CECED-8B5E-4398-8856-46E74D83C9DA}"/>
                </a:ext>
              </a:extLst>
            </p:cNvPr>
            <p:cNvSpPr/>
            <p:nvPr/>
          </p:nvSpPr>
          <p:spPr>
            <a:xfrm>
              <a:off x="994140" y="5197764"/>
              <a:ext cx="252000" cy="176705"/>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grpSp>
    </p:spTree>
    <p:extLst>
      <p:ext uri="{BB962C8B-B14F-4D97-AF65-F5344CB8AC3E}">
        <p14:creationId xmlns:p14="http://schemas.microsoft.com/office/powerpoint/2010/main" val="36467124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normAutofit/>
          </a:bodyPr>
          <a:lstStyle/>
          <a:p>
            <a:r>
              <a:rPr lang="en-US" altLang="ja-JP" dirty="0"/>
              <a:t>2. PIM</a:t>
            </a:r>
            <a:r>
              <a:rPr lang="ja-JP" altLang="en-US" dirty="0"/>
              <a:t>製品情報登録</a:t>
            </a:r>
            <a:endParaRPr kumimoji="1" lang="ja-JP" altLang="en-US" dirty="0"/>
          </a:p>
        </p:txBody>
      </p:sp>
      <p:sp>
        <p:nvSpPr>
          <p:cNvPr id="3" name="スライド番号プレースホルダー 2">
            <a:extLst>
              <a:ext uri="{FF2B5EF4-FFF2-40B4-BE49-F238E27FC236}">
                <a16:creationId xmlns:a16="http://schemas.microsoft.com/office/drawing/2014/main" id="{710690EC-68F8-4147-92BE-742D3E4D12BE}"/>
              </a:ext>
            </a:extLst>
          </p:cNvPr>
          <p:cNvSpPr>
            <a:spLocks noGrp="1"/>
          </p:cNvSpPr>
          <p:nvPr>
            <p:ph type="sldNum" sz="quarter" idx="12"/>
          </p:nvPr>
        </p:nvSpPr>
        <p:spPr/>
        <p:txBody>
          <a:bodyPr/>
          <a:lstStyle/>
          <a:p>
            <a:fld id="{AAEC5578-235D-485F-9B50-9803794400B3}" type="slidenum">
              <a:rPr kumimoji="1" lang="ja-JP" altLang="en-US" smtClean="0"/>
              <a:t>4</a:t>
            </a:fld>
            <a:endParaRPr kumimoji="1" lang="ja-JP" altLang="en-US" dirty="0"/>
          </a:p>
        </p:txBody>
      </p:sp>
    </p:spTree>
    <p:extLst>
      <p:ext uri="{BB962C8B-B14F-4D97-AF65-F5344CB8AC3E}">
        <p14:creationId xmlns:p14="http://schemas.microsoft.com/office/powerpoint/2010/main" val="22219568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a:extLst>
              <a:ext uri="{FF2B5EF4-FFF2-40B4-BE49-F238E27FC236}">
                <a16:creationId xmlns:a16="http://schemas.microsoft.com/office/drawing/2014/main" id="{2F6091B1-0D7A-46EB-86B5-320FED7FB226}"/>
              </a:ext>
            </a:extLst>
          </p:cNvPr>
          <p:cNvPicPr>
            <a:picLocks noChangeAspect="1"/>
          </p:cNvPicPr>
          <p:nvPr/>
        </p:nvPicPr>
        <p:blipFill>
          <a:blip r:embed="rId2"/>
          <a:stretch>
            <a:fillRect/>
          </a:stretch>
        </p:blipFill>
        <p:spPr>
          <a:xfrm>
            <a:off x="2302974" y="1884241"/>
            <a:ext cx="6715124" cy="3357562"/>
          </a:xfrm>
          <a:prstGeom prst="rect">
            <a:avLst/>
          </a:prstGeom>
          <a:ln>
            <a:solidFill>
              <a:schemeClr val="bg1">
                <a:lumMod val="75000"/>
              </a:schemeClr>
            </a:solidFill>
          </a:ln>
        </p:spPr>
      </p:pic>
      <p:sp>
        <p:nvSpPr>
          <p:cNvPr id="6" name="コンテンツ プレースホルダー 5"/>
          <p:cNvSpPr>
            <a:spLocks noGrp="1"/>
          </p:cNvSpPr>
          <p:nvPr>
            <p:ph idx="1"/>
          </p:nvPr>
        </p:nvSpPr>
        <p:spPr>
          <a:xfrm>
            <a:off x="438150" y="923025"/>
            <a:ext cx="8248650" cy="869165"/>
          </a:xfrm>
        </p:spPr>
        <p:txBody>
          <a:bodyPr>
            <a:noAutofit/>
          </a:bodyPr>
          <a:lstStyle/>
          <a:p>
            <a:pPr marL="0" indent="0">
              <a:buNone/>
            </a:pPr>
            <a:r>
              <a:rPr lang="en-US" altLang="ja-JP" sz="1200" dirty="0"/>
              <a:t>【</a:t>
            </a:r>
            <a:r>
              <a:rPr lang="ja-JP" altLang="ja-JP" sz="1200" dirty="0"/>
              <a:t>表示情報</a:t>
            </a:r>
            <a:r>
              <a:rPr lang="en-US" altLang="ja-JP" sz="1200" dirty="0"/>
              <a:t>(</a:t>
            </a:r>
            <a:r>
              <a:rPr lang="ja-JP" altLang="en-US" sz="1200" dirty="0"/>
              <a:t>「生産終了品を探す」の内容</a:t>
            </a:r>
            <a:r>
              <a:rPr lang="en-US" altLang="ja-JP" sz="1200" dirty="0"/>
              <a:t>)</a:t>
            </a:r>
            <a:r>
              <a:rPr lang="ja-JP" altLang="ja-JP" sz="1200" dirty="0"/>
              <a:t>の編集をする場合</a:t>
            </a:r>
            <a:r>
              <a:rPr lang="en-US" altLang="ja-JP" sz="1200" dirty="0"/>
              <a:t>】</a:t>
            </a:r>
          </a:p>
          <a:p>
            <a:pPr>
              <a:buFont typeface="Wingdings" panose="05000000000000000000" pitchFamily="2" charset="2"/>
              <a:buChar char="l"/>
            </a:pPr>
            <a:r>
              <a:rPr lang="ja-JP" altLang="en-US" sz="1200" dirty="0"/>
              <a:t>「製品表示情報一覧」画面で、対象の機種を選択して一覧を検索します。</a:t>
            </a:r>
            <a:endParaRPr lang="en-US" altLang="ja-JP" sz="1200" dirty="0"/>
          </a:p>
          <a:p>
            <a:pPr marL="432196" lvl="1" indent="-228600">
              <a:buFont typeface="+mj-ea"/>
              <a:buAutoNum type="circleNumDbPlain" startAt="5"/>
            </a:pPr>
            <a:r>
              <a:rPr lang="ja-JP" altLang="en-US" sz="1200" dirty="0"/>
              <a:t>「製品表示情報一覧」画面で、検索した一覧の情報を確認します。</a:t>
            </a:r>
            <a:endParaRPr kumimoji="1" lang="ja-JP" altLang="en-US" sz="1200" dirty="0"/>
          </a:p>
        </p:txBody>
      </p:sp>
      <p:sp>
        <p:nvSpPr>
          <p:cNvPr id="34" name="正方形/長方形 33"/>
          <p:cNvSpPr/>
          <p:nvPr/>
        </p:nvSpPr>
        <p:spPr>
          <a:xfrm>
            <a:off x="6827106" y="4712669"/>
            <a:ext cx="373358" cy="319660"/>
          </a:xfrm>
          <a:prstGeom prst="rect">
            <a:avLst/>
          </a:prstGeom>
          <a:noFill/>
          <a:ln w="9525">
            <a:noFill/>
          </a:ln>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lang="ja-JP" altLang="en-US" sz="1600" noProof="0" dirty="0">
                <a:solidFill>
                  <a:srgbClr val="FF0000"/>
                </a:solidFill>
                <a:latin typeface="メイリオ" panose="020B0604030504040204" pitchFamily="50" charset="-128"/>
                <a:ea typeface="メイリオ" panose="020B0604030504040204" pitchFamily="50" charset="-128"/>
              </a:rPr>
              <a:t>⑤</a:t>
            </a:r>
            <a:endParaRPr kumimoji="1" lang="ja-JP" altLang="en-US" sz="1600" b="0" i="0" u="none" strike="noStrike" kern="1200" cap="none" spc="0" normalizeH="0" baseline="0" noProof="0" dirty="0">
              <a:ln>
                <a:noFill/>
              </a:ln>
              <a:solidFill>
                <a:srgbClr val="FF0000"/>
              </a:solidFill>
              <a:effectLst/>
              <a:uLnTx/>
              <a:uFillTx/>
              <a:latin typeface="メイリオ" panose="020B0604030504040204" pitchFamily="50" charset="-128"/>
              <a:ea typeface="メイリオ" panose="020B0604030504040204" pitchFamily="50" charset="-128"/>
              <a:cs typeface="+mn-cs"/>
            </a:endParaRPr>
          </a:p>
        </p:txBody>
      </p:sp>
      <p:sp>
        <p:nvSpPr>
          <p:cNvPr id="35" name="角丸四角形 34"/>
          <p:cNvSpPr/>
          <p:nvPr/>
        </p:nvSpPr>
        <p:spPr>
          <a:xfrm>
            <a:off x="2399394" y="4406956"/>
            <a:ext cx="4427712" cy="268001"/>
          </a:xfrm>
          <a:prstGeom prst="roundRect">
            <a:avLst>
              <a:gd name="adj" fmla="val 6111"/>
            </a:avLst>
          </a:prstGeom>
          <a:noFill/>
          <a:ln w="28575">
            <a:solidFill>
              <a:srgbClr val="FF0000"/>
            </a:solidFill>
          </a:ln>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24" name="線吹き出し 1 (枠付き) 23"/>
          <p:cNvSpPr/>
          <p:nvPr/>
        </p:nvSpPr>
        <p:spPr>
          <a:xfrm>
            <a:off x="2371185" y="5663000"/>
            <a:ext cx="6528905" cy="1044209"/>
          </a:xfrm>
          <a:prstGeom prst="borderCallout1">
            <a:avLst>
              <a:gd name="adj1" fmla="val -91517"/>
              <a:gd name="adj2" fmla="val 2818"/>
              <a:gd name="adj3" fmla="val 100"/>
              <a:gd name="adj4" fmla="val -45"/>
            </a:avLst>
          </a:prstGeom>
          <a:ln w="12700">
            <a:solidFill>
              <a:srgbClr val="FF0000"/>
            </a:solidFill>
          </a:ln>
        </p:spPr>
        <p:style>
          <a:lnRef idx="2">
            <a:schemeClr val="dk1"/>
          </a:lnRef>
          <a:fillRef idx="1">
            <a:schemeClr val="lt1"/>
          </a:fillRef>
          <a:effectRef idx="0">
            <a:schemeClr val="dk1"/>
          </a:effectRef>
          <a:fontRef idx="minor">
            <a:schemeClr val="dk1"/>
          </a:fontRef>
        </p:style>
        <p:txBody>
          <a:bodyPr lIns="0" rIns="0" rtlCol="0" anchor="ctr"/>
          <a:lstStyle/>
          <a:p>
            <a:pPr marL="85725"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一覧では以下のようなサイト表示に関する情報や、製品の情報などを確認可能です。</a:t>
            </a:r>
          </a:p>
          <a:p>
            <a:pPr marL="85725"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b="1"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ステータス：</a:t>
            </a:r>
            <a:r>
              <a:rPr kumimoji="1" lang="ja-JP" altLang="en-US" sz="11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製品の外部サイトへの公開状態・公開申請状態が表示されます。</a:t>
            </a:r>
            <a:endParaRPr kumimoji="1" lang="en-US" altLang="ja-JP" sz="11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marL="85725"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1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	</a:t>
            </a:r>
            <a:r>
              <a:rPr kumimoji="1" lang="en-US" altLang="ja-JP" sz="1100" b="0" i="0" u="none" strike="noStrike" kern="1200" cap="none" spc="0" normalizeH="0" baseline="0" noProof="0" dirty="0">
                <a:ln>
                  <a:noFill/>
                </a:ln>
                <a:solidFill>
                  <a:srgbClr val="FF0000"/>
                </a:solidFill>
                <a:effectLst/>
                <a:uLnTx/>
                <a:uFillTx/>
                <a:latin typeface="メイリオ" panose="020B0604030504040204" pitchFamily="50" charset="-128"/>
                <a:ea typeface="メイリオ" panose="020B0604030504040204" pitchFamily="50" charset="-128"/>
                <a:cs typeface="+mn-cs"/>
              </a:rPr>
              <a:t> (</a:t>
            </a:r>
            <a:r>
              <a:rPr lang="ja-JP" altLang="en-US" sz="1100" dirty="0">
                <a:solidFill>
                  <a:srgbClr val="FF0000"/>
                </a:solidFill>
                <a:latin typeface="メイリオ" panose="020B0604030504040204" pitchFamily="50" charset="-128"/>
                <a:ea typeface="メイリオ" panose="020B0604030504040204" pitchFamily="50" charset="-128"/>
              </a:rPr>
              <a:t>機能</a:t>
            </a:r>
            <a:r>
              <a:rPr kumimoji="1" lang="ja-JP" altLang="en-US" sz="1100" b="0" i="0" u="none" strike="noStrike" kern="1200" cap="none" spc="0" normalizeH="0" baseline="0" noProof="0" dirty="0">
                <a:ln>
                  <a:noFill/>
                </a:ln>
                <a:solidFill>
                  <a:srgbClr val="FF0000"/>
                </a:solidFill>
                <a:effectLst/>
                <a:uLnTx/>
                <a:uFillTx/>
                <a:latin typeface="メイリオ" panose="020B0604030504040204" pitchFamily="50" charset="-128"/>
                <a:ea typeface="メイリオ" panose="020B0604030504040204" pitchFamily="50" charset="-128"/>
                <a:cs typeface="+mn-cs"/>
              </a:rPr>
              <a:t>マニュアルの製品表示情報一覧「ステータスの種類」を参照</a:t>
            </a:r>
            <a:r>
              <a:rPr kumimoji="1" lang="en-US" altLang="ja-JP" sz="1100" b="0" i="0" u="none" strike="noStrike" kern="1200" cap="none" spc="0" normalizeH="0" baseline="0" noProof="0" dirty="0">
                <a:ln>
                  <a:noFill/>
                </a:ln>
                <a:solidFill>
                  <a:srgbClr val="FF0000"/>
                </a:solidFill>
                <a:effectLst/>
                <a:uLnTx/>
                <a:uFillTx/>
                <a:latin typeface="メイリオ" panose="020B0604030504040204" pitchFamily="50" charset="-128"/>
                <a:ea typeface="メイリオ" panose="020B0604030504040204" pitchFamily="50" charset="-128"/>
                <a:cs typeface="+mn-cs"/>
              </a:rPr>
              <a:t>)</a:t>
            </a:r>
            <a:endParaRPr kumimoji="1" lang="ja-JP" altLang="en-US" sz="11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marL="85725"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b="1"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公開開始日：</a:t>
            </a:r>
            <a:r>
              <a:rPr kumimoji="1" lang="ja-JP" altLang="en-US" sz="11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外部サイト公開済みの製品が、公開された日が表示されます。</a:t>
            </a:r>
          </a:p>
          <a:p>
            <a:pPr marL="85725"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100" b="1"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PIM</a:t>
            </a:r>
            <a:r>
              <a:rPr kumimoji="1" lang="ja-JP" altLang="en-US" sz="1100" b="1"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製品情報の登録状態：</a:t>
            </a:r>
            <a:r>
              <a:rPr kumimoji="1" lang="ja-JP" altLang="en-US" sz="11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製品情報の登録状態が表示されます。</a:t>
            </a:r>
            <a:endParaRPr kumimoji="1" lang="en-US" altLang="ja-JP" sz="11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marL="85725"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1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	</a:t>
            </a:r>
            <a:r>
              <a:rPr kumimoji="1" lang="en-US" altLang="ja-JP" sz="1100" b="0" i="0" u="none" strike="noStrike" kern="1200" cap="none" spc="0" normalizeH="0" baseline="0" noProof="0" dirty="0">
                <a:ln>
                  <a:noFill/>
                </a:ln>
                <a:solidFill>
                  <a:srgbClr val="FF0000"/>
                </a:solidFill>
                <a:effectLst/>
                <a:uLnTx/>
                <a:uFillTx/>
                <a:latin typeface="メイリオ" panose="020B0604030504040204" pitchFamily="50" charset="-128"/>
                <a:ea typeface="メイリオ" panose="020B0604030504040204" pitchFamily="50" charset="-128"/>
                <a:cs typeface="+mn-cs"/>
              </a:rPr>
              <a:t> (</a:t>
            </a:r>
            <a:r>
              <a:rPr lang="ja-JP" altLang="en-US" sz="1100" dirty="0">
                <a:solidFill>
                  <a:srgbClr val="FF0000"/>
                </a:solidFill>
                <a:latin typeface="メイリオ" panose="020B0604030504040204" pitchFamily="50" charset="-128"/>
                <a:ea typeface="メイリオ" panose="020B0604030504040204" pitchFamily="50" charset="-128"/>
              </a:rPr>
              <a:t>機能</a:t>
            </a:r>
            <a:r>
              <a:rPr kumimoji="1" lang="ja-JP" altLang="en-US" sz="1100" b="0" i="0" u="none" strike="noStrike" kern="1200" cap="none" spc="0" normalizeH="0" baseline="0" noProof="0" dirty="0">
                <a:ln>
                  <a:noFill/>
                </a:ln>
                <a:solidFill>
                  <a:srgbClr val="FF0000"/>
                </a:solidFill>
                <a:effectLst/>
                <a:uLnTx/>
                <a:uFillTx/>
                <a:latin typeface="メイリオ" panose="020B0604030504040204" pitchFamily="50" charset="-128"/>
                <a:ea typeface="メイリオ" panose="020B0604030504040204" pitchFamily="50" charset="-128"/>
                <a:cs typeface="+mn-cs"/>
              </a:rPr>
              <a:t>マニュアルの製品表示情報一覧「</a:t>
            </a:r>
            <a:r>
              <a:rPr kumimoji="1" lang="en-US" altLang="ja-JP" sz="1100" b="0" i="0" u="none" strike="noStrike" kern="1200" cap="none" spc="0" normalizeH="0" baseline="0" noProof="0" dirty="0">
                <a:ln>
                  <a:noFill/>
                </a:ln>
                <a:solidFill>
                  <a:srgbClr val="FF0000"/>
                </a:solidFill>
                <a:effectLst/>
                <a:uLnTx/>
                <a:uFillTx/>
                <a:latin typeface="メイリオ" panose="020B0604030504040204" pitchFamily="50" charset="-128"/>
                <a:ea typeface="メイリオ" panose="020B0604030504040204" pitchFamily="50" charset="-128"/>
                <a:cs typeface="+mn-cs"/>
              </a:rPr>
              <a:t>PIM</a:t>
            </a:r>
            <a:r>
              <a:rPr kumimoji="1" lang="ja-JP" altLang="en-US" sz="1100" b="0" i="0" u="none" strike="noStrike" kern="1200" cap="none" spc="0" normalizeH="0" baseline="0" noProof="0" dirty="0">
                <a:ln>
                  <a:noFill/>
                </a:ln>
                <a:solidFill>
                  <a:srgbClr val="FF0000"/>
                </a:solidFill>
                <a:effectLst/>
                <a:uLnTx/>
                <a:uFillTx/>
                <a:latin typeface="メイリオ" panose="020B0604030504040204" pitchFamily="50" charset="-128"/>
                <a:ea typeface="メイリオ" panose="020B0604030504040204" pitchFamily="50" charset="-128"/>
                <a:cs typeface="+mn-cs"/>
              </a:rPr>
              <a:t>製品情報の登録状態」を参照</a:t>
            </a:r>
            <a:r>
              <a:rPr kumimoji="1" lang="en-US" altLang="ja-JP" sz="1100" b="0" i="0" u="none" strike="noStrike" kern="1200" cap="none" spc="0" normalizeH="0" baseline="0" noProof="0" dirty="0">
                <a:ln>
                  <a:noFill/>
                </a:ln>
                <a:solidFill>
                  <a:srgbClr val="FF0000"/>
                </a:solidFill>
                <a:effectLst/>
                <a:uLnTx/>
                <a:uFillTx/>
                <a:latin typeface="メイリオ" panose="020B0604030504040204" pitchFamily="50" charset="-128"/>
                <a:ea typeface="メイリオ" panose="020B0604030504040204" pitchFamily="50" charset="-128"/>
                <a:cs typeface="+mn-cs"/>
              </a:rPr>
              <a:t>)</a:t>
            </a:r>
            <a:endParaRPr kumimoji="1" lang="ja-JP" altLang="en-US" sz="11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29" name="タイトル 1">
            <a:extLst>
              <a:ext uri="{FF2B5EF4-FFF2-40B4-BE49-F238E27FC236}">
                <a16:creationId xmlns:a16="http://schemas.microsoft.com/office/drawing/2014/main" id="{10D3AF96-03CB-4EB1-9213-7F4FBF57C787}"/>
              </a:ext>
            </a:extLst>
          </p:cNvPr>
          <p:cNvSpPr txBox="1">
            <a:spLocks/>
          </p:cNvSpPr>
          <p:nvPr/>
        </p:nvSpPr>
        <p:spPr>
          <a:xfrm>
            <a:off x="1567888" y="274638"/>
            <a:ext cx="7475262" cy="490066"/>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kumimoji="1" sz="3200" b="1"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pPr algn="l"/>
            <a:r>
              <a:rPr kumimoji="1" lang="en-US" altLang="ja-JP" sz="1800" dirty="0">
                <a:latin typeface="メイリオ" panose="020B0604030504040204" pitchFamily="50" charset="-128"/>
                <a:ea typeface="メイリオ" panose="020B0604030504040204" pitchFamily="50" charset="-128"/>
              </a:rPr>
              <a:t>2.7.5.2 </a:t>
            </a:r>
            <a:r>
              <a:rPr kumimoji="1" lang="ja-JP" altLang="en-US" sz="1800" dirty="0">
                <a:latin typeface="メイリオ" panose="020B0604030504040204" pitchFamily="50" charset="-128"/>
                <a:ea typeface="メイリオ" panose="020B0604030504040204" pitchFamily="50" charset="-128"/>
              </a:rPr>
              <a:t>製品情報登録　データファイルエクスポート</a:t>
            </a:r>
          </a:p>
        </p:txBody>
      </p:sp>
      <p:sp>
        <p:nvSpPr>
          <p:cNvPr id="2" name="スライド番号プレースホルダー 1">
            <a:extLst>
              <a:ext uri="{FF2B5EF4-FFF2-40B4-BE49-F238E27FC236}">
                <a16:creationId xmlns:a16="http://schemas.microsoft.com/office/drawing/2014/main" id="{3D0F68CE-5807-4DC5-BFD5-6C4CB1CED0BE}"/>
              </a:ext>
            </a:extLst>
          </p:cNvPr>
          <p:cNvSpPr>
            <a:spLocks noGrp="1"/>
          </p:cNvSpPr>
          <p:nvPr>
            <p:ph type="sldNum" sz="quarter" idx="12"/>
          </p:nvPr>
        </p:nvSpPr>
        <p:spPr/>
        <p:txBody>
          <a:bodyPr/>
          <a:lstStyle/>
          <a:p>
            <a:fld id="{AAEC5578-235D-485F-9B50-9803794400B3}" type="slidenum">
              <a:rPr lang="ja-JP" altLang="en-US" smtClean="0"/>
              <a:pPr/>
              <a:t>40</a:t>
            </a:fld>
            <a:endParaRPr lang="ja-JP" altLang="en-US" dirty="0"/>
          </a:p>
        </p:txBody>
      </p:sp>
      <p:grpSp>
        <p:nvGrpSpPr>
          <p:cNvPr id="32" name="グループ化 31">
            <a:extLst>
              <a:ext uri="{FF2B5EF4-FFF2-40B4-BE49-F238E27FC236}">
                <a16:creationId xmlns:a16="http://schemas.microsoft.com/office/drawing/2014/main" id="{8CFFFF7E-8E1E-4DC2-9B89-4890FCBA8CCE}"/>
              </a:ext>
            </a:extLst>
          </p:cNvPr>
          <p:cNvGrpSpPr/>
          <p:nvPr/>
        </p:nvGrpSpPr>
        <p:grpSpPr>
          <a:xfrm>
            <a:off x="114300" y="2316240"/>
            <a:ext cx="2011680" cy="4468521"/>
            <a:chOff x="114300" y="2316240"/>
            <a:chExt cx="2011680" cy="4468521"/>
          </a:xfrm>
        </p:grpSpPr>
        <p:sp>
          <p:nvSpPr>
            <p:cNvPr id="33" name="角丸四角形 39">
              <a:extLst>
                <a:ext uri="{FF2B5EF4-FFF2-40B4-BE49-F238E27FC236}">
                  <a16:creationId xmlns:a16="http://schemas.microsoft.com/office/drawing/2014/main" id="{F344F136-0514-4A8F-9474-FCDACB7BB8D5}"/>
                </a:ext>
              </a:extLst>
            </p:cNvPr>
            <p:cNvSpPr/>
            <p:nvPr/>
          </p:nvSpPr>
          <p:spPr>
            <a:xfrm>
              <a:off x="114300" y="2433450"/>
              <a:ext cx="2011680" cy="3264211"/>
            </a:xfrm>
            <a:prstGeom prst="roundRect">
              <a:avLst>
                <a:gd name="adj" fmla="val 8069"/>
              </a:avLst>
            </a:prstGeom>
            <a:noFill/>
            <a:ln w="9525">
              <a:solidFill>
                <a:srgbClr val="C00000"/>
              </a:solidFill>
              <a:prstDash val="sysDash"/>
            </a:ln>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36" name="下矢印 40">
              <a:extLst>
                <a:ext uri="{FF2B5EF4-FFF2-40B4-BE49-F238E27FC236}">
                  <a16:creationId xmlns:a16="http://schemas.microsoft.com/office/drawing/2014/main" id="{E3F49943-955A-4795-A0EB-C38627C6DCAC}"/>
                </a:ext>
              </a:extLst>
            </p:cNvPr>
            <p:cNvSpPr/>
            <p:nvPr/>
          </p:nvSpPr>
          <p:spPr>
            <a:xfrm>
              <a:off x="991888" y="5726236"/>
              <a:ext cx="252000" cy="216000"/>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37" name="下矢印 41">
              <a:extLst>
                <a:ext uri="{FF2B5EF4-FFF2-40B4-BE49-F238E27FC236}">
                  <a16:creationId xmlns:a16="http://schemas.microsoft.com/office/drawing/2014/main" id="{79DC5695-BB30-48C0-8624-0047B56F250F}"/>
                </a:ext>
              </a:extLst>
            </p:cNvPr>
            <p:cNvSpPr/>
            <p:nvPr/>
          </p:nvSpPr>
          <p:spPr>
            <a:xfrm>
              <a:off x="991888" y="6262818"/>
              <a:ext cx="252000" cy="216000"/>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38" name="角丸四角形 42">
              <a:extLst>
                <a:ext uri="{FF2B5EF4-FFF2-40B4-BE49-F238E27FC236}">
                  <a16:creationId xmlns:a16="http://schemas.microsoft.com/office/drawing/2014/main" id="{7BC12F35-6D58-424B-8A02-005DCED652A1}"/>
                </a:ext>
              </a:extLst>
            </p:cNvPr>
            <p:cNvSpPr/>
            <p:nvPr/>
          </p:nvSpPr>
          <p:spPr>
            <a:xfrm>
              <a:off x="667888" y="6518361"/>
              <a:ext cx="900000" cy="266400"/>
            </a:xfrm>
            <a:prstGeom prst="roundRect">
              <a:avLst/>
            </a:prstGeom>
            <a:ln>
              <a:solidFill>
                <a:srgbClr val="00B050"/>
              </a:solidFill>
            </a:ln>
          </p:spPr>
          <p:style>
            <a:lnRef idx="2">
              <a:schemeClr val="accent1"/>
            </a:lnRef>
            <a:fillRef idx="1">
              <a:schemeClr val="lt1"/>
            </a:fillRef>
            <a:effectRef idx="0">
              <a:schemeClr val="accent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承認・公開</a:t>
              </a:r>
            </a:p>
          </p:txBody>
        </p:sp>
        <p:sp>
          <p:nvSpPr>
            <p:cNvPr id="39" name="角丸四角形 43">
              <a:extLst>
                <a:ext uri="{FF2B5EF4-FFF2-40B4-BE49-F238E27FC236}">
                  <a16:creationId xmlns:a16="http://schemas.microsoft.com/office/drawing/2014/main" id="{0156C5BC-310B-4BD8-AD1E-46013DBE87F5}"/>
                </a:ext>
              </a:extLst>
            </p:cNvPr>
            <p:cNvSpPr/>
            <p:nvPr/>
          </p:nvSpPr>
          <p:spPr>
            <a:xfrm>
              <a:off x="675190" y="5977132"/>
              <a:ext cx="900000" cy="266400"/>
            </a:xfrm>
            <a:prstGeom prst="roundRect">
              <a:avLst/>
            </a:prstGeom>
            <a:ln/>
          </p:spPr>
          <p:style>
            <a:lnRef idx="2">
              <a:schemeClr val="accent1"/>
            </a:lnRef>
            <a:fillRef idx="1">
              <a:schemeClr val="lt1"/>
            </a:fillRef>
            <a:effectRef idx="0">
              <a:schemeClr val="accent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申請</a:t>
              </a:r>
            </a:p>
          </p:txBody>
        </p:sp>
        <p:sp>
          <p:nvSpPr>
            <p:cNvPr id="40" name="下矢印 51">
              <a:extLst>
                <a:ext uri="{FF2B5EF4-FFF2-40B4-BE49-F238E27FC236}">
                  <a16:creationId xmlns:a16="http://schemas.microsoft.com/office/drawing/2014/main" id="{DE758D33-8639-4B12-94FE-36C34BC12D8D}"/>
                </a:ext>
              </a:extLst>
            </p:cNvPr>
            <p:cNvSpPr/>
            <p:nvPr/>
          </p:nvSpPr>
          <p:spPr>
            <a:xfrm>
              <a:off x="990013" y="4099746"/>
              <a:ext cx="252000" cy="176705"/>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48" name="正方形/長方形 47">
              <a:extLst>
                <a:ext uri="{FF2B5EF4-FFF2-40B4-BE49-F238E27FC236}">
                  <a16:creationId xmlns:a16="http://schemas.microsoft.com/office/drawing/2014/main" id="{162485C5-F355-4604-8988-6F02A5649A37}"/>
                </a:ext>
              </a:extLst>
            </p:cNvPr>
            <p:cNvSpPr/>
            <p:nvPr/>
          </p:nvSpPr>
          <p:spPr>
            <a:xfrm>
              <a:off x="216013" y="4300603"/>
              <a:ext cx="1800000" cy="396000"/>
            </a:xfrm>
            <a:prstGeom prst="rect">
              <a:avLst/>
            </a:prstGeom>
            <a:ln/>
          </p:spPr>
          <p:style>
            <a:lnRef idx="1">
              <a:schemeClr val="accent6"/>
            </a:lnRef>
            <a:fillRef idx="2">
              <a:schemeClr val="accent6"/>
            </a:fillRef>
            <a:effectRef idx="1">
              <a:schemeClr val="accent6"/>
            </a:effectRef>
            <a:fontRef idx="minor">
              <a:schemeClr val="dk1"/>
            </a:fontRef>
          </p:style>
          <p:txBody>
            <a:bodyPr lIns="0" rIns="0" rtlCol="0" anchor="ctr"/>
            <a:lstStyle/>
            <a:p>
              <a:pPr indent="-266700" algn="ctr"/>
              <a:endParaRPr lang="en-US" altLang="ja-JP" sz="1000" dirty="0">
                <a:solidFill>
                  <a:prstClr val="black"/>
                </a:solidFill>
                <a:latin typeface="メイリオ" panose="020B0604030504040204" pitchFamily="50" charset="-128"/>
                <a:ea typeface="メイリオ" panose="020B0604030504040204" pitchFamily="50" charset="-128"/>
              </a:endParaRPr>
            </a:p>
            <a:p>
              <a:pPr indent="-266700" algn="ctr"/>
              <a:r>
                <a:rPr lang="ja-JP" altLang="en-US" sz="1000" dirty="0">
                  <a:solidFill>
                    <a:prstClr val="black"/>
                  </a:solidFill>
                  <a:latin typeface="メイリオ" panose="020B0604030504040204" pitchFamily="50" charset="-128"/>
                  <a:ea typeface="メイリオ" panose="020B0604030504040204" pitchFamily="50" charset="-128"/>
                </a:rPr>
                <a:t>製品表示情報一覧で検索／</a:t>
              </a:r>
              <a:br>
                <a:rPr lang="en-US" altLang="ja-JP" sz="1000" dirty="0">
                  <a:solidFill>
                    <a:prstClr val="black"/>
                  </a:solidFill>
                  <a:latin typeface="メイリオ" panose="020B0604030504040204" pitchFamily="50" charset="-128"/>
                  <a:ea typeface="メイリオ" panose="020B0604030504040204" pitchFamily="50" charset="-128"/>
                </a:rPr>
              </a:br>
              <a:r>
                <a:rPr lang="ja-JP" altLang="en-US" sz="1000" dirty="0">
                  <a:solidFill>
                    <a:prstClr val="black"/>
                  </a:solidFill>
                  <a:latin typeface="メイリオ" panose="020B0604030504040204" pitchFamily="50" charset="-128"/>
                  <a:ea typeface="メイリオ" panose="020B0604030504040204" pitchFamily="50" charset="-128"/>
                </a:rPr>
                <a:t>データファイルエクスポート</a:t>
              </a:r>
            </a:p>
            <a:p>
              <a:pPr indent="-266700" algn="ctr"/>
              <a:endParaRPr lang="ja-JP" altLang="en-US" sz="1000" dirty="0">
                <a:solidFill>
                  <a:prstClr val="black"/>
                </a:solidFill>
                <a:latin typeface="メイリオ" panose="020B0604030504040204" pitchFamily="50" charset="-128"/>
                <a:ea typeface="メイリオ" panose="020B0604030504040204" pitchFamily="50" charset="-128"/>
              </a:endParaRPr>
            </a:p>
          </p:txBody>
        </p:sp>
        <p:sp>
          <p:nvSpPr>
            <p:cNvPr id="49" name="正方形/長方形 48">
              <a:extLst>
                <a:ext uri="{FF2B5EF4-FFF2-40B4-BE49-F238E27FC236}">
                  <a16:creationId xmlns:a16="http://schemas.microsoft.com/office/drawing/2014/main" id="{76C5020A-AFBE-412A-9D33-F2D12D512489}"/>
                </a:ext>
              </a:extLst>
            </p:cNvPr>
            <p:cNvSpPr/>
            <p:nvPr/>
          </p:nvSpPr>
          <p:spPr>
            <a:xfrm>
              <a:off x="216013" y="4921612"/>
              <a:ext cx="1800000" cy="252000"/>
            </a:xfrm>
            <a:prstGeom prst="rect">
              <a:avLst/>
            </a:prstGeom>
            <a:ln/>
          </p:spPr>
          <p:style>
            <a:lnRef idx="1">
              <a:schemeClr val="accent3"/>
            </a:lnRef>
            <a:fillRef idx="2">
              <a:schemeClr val="accent3"/>
            </a:fillRef>
            <a:effectRef idx="1">
              <a:schemeClr val="accent3"/>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データファイル</a:t>
              </a:r>
              <a:r>
                <a:rPr kumimoji="1" lang="en-US" altLang="ja-JP"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Excel</a:t>
              </a:r>
              <a:r>
                <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編集</a:t>
              </a:r>
            </a:p>
          </p:txBody>
        </p:sp>
        <p:sp>
          <p:nvSpPr>
            <p:cNvPr id="50" name="下矢印 54">
              <a:extLst>
                <a:ext uri="{FF2B5EF4-FFF2-40B4-BE49-F238E27FC236}">
                  <a16:creationId xmlns:a16="http://schemas.microsoft.com/office/drawing/2014/main" id="{67271119-9F17-4A58-8552-0150BA17F56A}"/>
                </a:ext>
              </a:extLst>
            </p:cNvPr>
            <p:cNvSpPr/>
            <p:nvPr/>
          </p:nvSpPr>
          <p:spPr>
            <a:xfrm>
              <a:off x="990013" y="4720755"/>
              <a:ext cx="252000" cy="176705"/>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51" name="正方形/長方形 50">
              <a:extLst>
                <a:ext uri="{FF2B5EF4-FFF2-40B4-BE49-F238E27FC236}">
                  <a16:creationId xmlns:a16="http://schemas.microsoft.com/office/drawing/2014/main" id="{5F4EABB1-C783-4CA9-BBF6-7928566955B5}"/>
                </a:ext>
              </a:extLst>
            </p:cNvPr>
            <p:cNvSpPr/>
            <p:nvPr/>
          </p:nvSpPr>
          <p:spPr>
            <a:xfrm>
              <a:off x="216013" y="2581576"/>
              <a:ext cx="1800000" cy="252000"/>
            </a:xfrm>
            <a:prstGeom prst="rect">
              <a:avLst/>
            </a:prstGeom>
            <a:ln/>
          </p:spPr>
          <p:style>
            <a:lnRef idx="1">
              <a:schemeClr val="accent3"/>
            </a:lnRef>
            <a:fillRef idx="2">
              <a:schemeClr val="accent3"/>
            </a:fillRef>
            <a:effectRef idx="1">
              <a:schemeClr val="accent3"/>
            </a:effectRef>
            <a:fontRef idx="minor">
              <a:schemeClr val="dk1"/>
            </a:fontRef>
          </p:style>
          <p:txBody>
            <a:bodyPr lIns="0" rIns="0" rtlCol="0" anchor="ctr"/>
            <a:lstStyle/>
            <a:p>
              <a:pPr indent="-266700" algn="ctr"/>
              <a:r>
                <a:rPr lang="ja-JP" altLang="en-US" sz="1000" dirty="0">
                  <a:solidFill>
                    <a:prstClr val="black"/>
                  </a:solidFill>
                  <a:latin typeface="メイリオ" panose="020B0604030504040204" pitchFamily="50" charset="-128"/>
                  <a:ea typeface="メイリオ" panose="020B0604030504040204" pitchFamily="50" charset="-128"/>
                </a:rPr>
                <a:t>メニュー選択</a:t>
              </a:r>
            </a:p>
          </p:txBody>
        </p:sp>
        <p:sp>
          <p:nvSpPr>
            <p:cNvPr id="52" name="正方形/長方形 51">
              <a:extLst>
                <a:ext uri="{FF2B5EF4-FFF2-40B4-BE49-F238E27FC236}">
                  <a16:creationId xmlns:a16="http://schemas.microsoft.com/office/drawing/2014/main" id="{AAF5608B-48CA-4C24-9643-8EEB63B383DE}"/>
                </a:ext>
              </a:extLst>
            </p:cNvPr>
            <p:cNvSpPr/>
            <p:nvPr/>
          </p:nvSpPr>
          <p:spPr>
            <a:xfrm>
              <a:off x="216013" y="3058585"/>
              <a:ext cx="1800000" cy="396000"/>
            </a:xfrm>
            <a:prstGeom prst="rect">
              <a:avLst/>
            </a:prstGeom>
            <a:ln/>
          </p:spPr>
          <p:style>
            <a:lnRef idx="1">
              <a:schemeClr val="accent3"/>
            </a:lnRef>
            <a:fillRef idx="2">
              <a:schemeClr val="accent3"/>
            </a:fillRef>
            <a:effectRef idx="1">
              <a:schemeClr val="accent3"/>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en-US" altLang="ja-JP"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lvl="0" indent="-266700" algn="ctr">
                <a:defRPr/>
              </a:pPr>
              <a:r>
                <a:rPr lang="ja-JP" altLang="en-US" sz="1000" dirty="0">
                  <a:solidFill>
                    <a:prstClr val="black"/>
                  </a:solidFill>
                  <a:latin typeface="メイリオ" panose="020B0604030504040204" pitchFamily="50" charset="-128"/>
                  <a:ea typeface="メイリオ" panose="020B0604030504040204" pitchFamily="50" charset="-128"/>
                </a:rPr>
                <a:t>製品表示情報一覧で検索／</a:t>
              </a:r>
              <a:br>
                <a:rPr lang="en-US" altLang="ja-JP" sz="1000" dirty="0">
                  <a:solidFill>
                    <a:prstClr val="black"/>
                  </a:solidFill>
                  <a:latin typeface="メイリオ" panose="020B0604030504040204" pitchFamily="50" charset="-128"/>
                  <a:ea typeface="メイリオ" panose="020B0604030504040204" pitchFamily="50" charset="-128"/>
                </a:rPr>
              </a:br>
              <a:r>
                <a:rPr lang="en-US" altLang="ja-JP" sz="1000" dirty="0">
                  <a:solidFill>
                    <a:prstClr val="black"/>
                  </a:solidFill>
                  <a:latin typeface="メイリオ" panose="020B0604030504040204" pitchFamily="50" charset="-128"/>
                  <a:ea typeface="メイリオ" panose="020B0604030504040204" pitchFamily="50" charset="-128"/>
                </a:rPr>
                <a:t>PIM</a:t>
              </a:r>
              <a:r>
                <a:rPr lang="ja-JP" altLang="en-US" sz="1000" dirty="0">
                  <a:solidFill>
                    <a:prstClr val="black"/>
                  </a:solidFill>
                  <a:latin typeface="メイリオ" panose="020B0604030504040204" pitchFamily="50" charset="-128"/>
                  <a:ea typeface="メイリオ" panose="020B0604030504040204" pitchFamily="50" charset="-128"/>
                </a:rPr>
                <a:t>製品情報取得を選択</a:t>
              </a:r>
            </a:p>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53" name="正方形/長方形 52">
              <a:extLst>
                <a:ext uri="{FF2B5EF4-FFF2-40B4-BE49-F238E27FC236}">
                  <a16:creationId xmlns:a16="http://schemas.microsoft.com/office/drawing/2014/main" id="{CE930F0A-7ACF-4491-B7D7-7789BE035610}"/>
                </a:ext>
              </a:extLst>
            </p:cNvPr>
            <p:cNvSpPr/>
            <p:nvPr/>
          </p:nvSpPr>
          <p:spPr>
            <a:xfrm>
              <a:off x="216013" y="3679594"/>
              <a:ext cx="1800000" cy="396000"/>
            </a:xfrm>
            <a:prstGeom prst="rect">
              <a:avLst/>
            </a:prstGeom>
            <a:ln/>
          </p:spPr>
          <p:style>
            <a:lnRef idx="1">
              <a:schemeClr val="accent3"/>
            </a:lnRef>
            <a:fillRef idx="2">
              <a:schemeClr val="accent3"/>
            </a:fillRef>
            <a:effectRef idx="1">
              <a:schemeClr val="accent3"/>
            </a:effectRef>
            <a:fontRef idx="minor">
              <a:schemeClr val="dk1"/>
            </a:fontRef>
          </p:style>
          <p:txBody>
            <a:bodyPr lIns="0" rIns="0" rtlCol="0" anchor="ctr"/>
            <a:lstStyle/>
            <a:p>
              <a:pPr indent="-266700" algn="ctr"/>
              <a:r>
                <a:rPr lang="en-US" altLang="ja-JP" sz="1000" dirty="0">
                  <a:solidFill>
                    <a:prstClr val="black"/>
                  </a:solidFill>
                  <a:latin typeface="メイリオ" panose="020B0604030504040204" pitchFamily="50" charset="-128"/>
                  <a:ea typeface="メイリオ" panose="020B0604030504040204" pitchFamily="50" charset="-128"/>
                </a:rPr>
                <a:t>PIM</a:t>
              </a:r>
              <a:r>
                <a:rPr lang="ja-JP" altLang="en-US" sz="1000" dirty="0">
                  <a:solidFill>
                    <a:prstClr val="black"/>
                  </a:solidFill>
                  <a:latin typeface="メイリオ" panose="020B0604030504040204" pitchFamily="50" charset="-128"/>
                  <a:ea typeface="メイリオ" panose="020B0604030504040204" pitchFamily="50" charset="-128"/>
                </a:rPr>
                <a:t>製品情報取得で</a:t>
              </a:r>
              <a:br>
                <a:rPr lang="en-US" altLang="ja-JP" sz="1000" dirty="0">
                  <a:solidFill>
                    <a:prstClr val="black"/>
                  </a:solidFill>
                  <a:latin typeface="メイリオ" panose="020B0604030504040204" pitchFamily="50" charset="-128"/>
                  <a:ea typeface="メイリオ" panose="020B0604030504040204" pitchFamily="50" charset="-128"/>
                </a:rPr>
              </a:br>
              <a:r>
                <a:rPr lang="ja-JP" altLang="en-US" sz="1000" dirty="0">
                  <a:solidFill>
                    <a:prstClr val="black"/>
                  </a:solidFill>
                  <a:latin typeface="メイリオ" panose="020B0604030504040204" pitchFamily="50" charset="-128"/>
                  <a:ea typeface="メイリオ" panose="020B0604030504040204" pitchFamily="50" charset="-128"/>
                </a:rPr>
                <a:t>新製品情報を追加登録</a:t>
              </a:r>
            </a:p>
          </p:txBody>
        </p:sp>
        <p:sp>
          <p:nvSpPr>
            <p:cNvPr id="54" name="下矢印 58">
              <a:extLst>
                <a:ext uri="{FF2B5EF4-FFF2-40B4-BE49-F238E27FC236}">
                  <a16:creationId xmlns:a16="http://schemas.microsoft.com/office/drawing/2014/main" id="{8CC96FC8-F300-404F-9E82-8A0515E877CF}"/>
                </a:ext>
              </a:extLst>
            </p:cNvPr>
            <p:cNvSpPr/>
            <p:nvPr/>
          </p:nvSpPr>
          <p:spPr>
            <a:xfrm>
              <a:off x="990013" y="2857728"/>
              <a:ext cx="252000" cy="176705"/>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55" name="下矢印 59">
              <a:extLst>
                <a:ext uri="{FF2B5EF4-FFF2-40B4-BE49-F238E27FC236}">
                  <a16:creationId xmlns:a16="http://schemas.microsoft.com/office/drawing/2014/main" id="{374D0B38-0730-4118-ABC5-9A33C9CA9BA4}"/>
                </a:ext>
              </a:extLst>
            </p:cNvPr>
            <p:cNvSpPr/>
            <p:nvPr/>
          </p:nvSpPr>
          <p:spPr>
            <a:xfrm>
              <a:off x="990013" y="3478737"/>
              <a:ext cx="252000" cy="176705"/>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56" name="角丸四角形 60">
              <a:extLst>
                <a:ext uri="{FF2B5EF4-FFF2-40B4-BE49-F238E27FC236}">
                  <a16:creationId xmlns:a16="http://schemas.microsoft.com/office/drawing/2014/main" id="{3642E33C-B7BD-4A4A-B6B3-8690D0789235}"/>
                </a:ext>
              </a:extLst>
            </p:cNvPr>
            <p:cNvSpPr/>
            <p:nvPr/>
          </p:nvSpPr>
          <p:spPr>
            <a:xfrm>
              <a:off x="603012" y="2316240"/>
              <a:ext cx="1026001" cy="216000"/>
            </a:xfrm>
            <a:prstGeom prst="roundRect">
              <a:avLst/>
            </a:prstGeom>
            <a:ln/>
          </p:spPr>
          <p:style>
            <a:lnRef idx="2">
              <a:schemeClr val="accent2"/>
            </a:lnRef>
            <a:fillRef idx="1">
              <a:schemeClr val="lt1"/>
            </a:fillRef>
            <a:effectRef idx="0">
              <a:schemeClr val="accent2"/>
            </a:effectRef>
            <a:fontRef idx="minor">
              <a:schemeClr val="dk1"/>
            </a:fontRef>
          </p:style>
          <p:txBody>
            <a:bodyPr lIns="0" rIns="0" rtlCol="0" anchor="t"/>
            <a:lstStyle/>
            <a:p>
              <a:pPr marL="0" marR="0" lvl="0" indent="-266700" algn="ctr" defTabSz="914400" rtl="0" eaLnBrk="1" fontAlgn="auto" latinLnBrk="0" hangingPunct="1">
                <a:lnSpc>
                  <a:spcPct val="100000"/>
                </a:lnSpc>
                <a:spcBef>
                  <a:spcPts val="0"/>
                </a:spcBef>
                <a:spcAft>
                  <a:spcPts val="0"/>
                </a:spcAft>
                <a:buClrTx/>
                <a:buSzTx/>
                <a:buFontTx/>
                <a:buNone/>
                <a:tabLst/>
                <a:defRPr/>
              </a:pPr>
              <a:r>
                <a:rPr lang="ja-JP" altLang="en-US" sz="1000" dirty="0">
                  <a:solidFill>
                    <a:prstClr val="black"/>
                  </a:solidFill>
                  <a:latin typeface="メイリオ" panose="020B0604030504040204" pitchFamily="50" charset="-128"/>
                  <a:ea typeface="メイリオ" panose="020B0604030504040204" pitchFamily="50" charset="-128"/>
                </a:rPr>
                <a:t>製品</a:t>
              </a:r>
              <a:r>
                <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情報</a:t>
              </a:r>
              <a:r>
                <a:rPr lang="ja-JP" altLang="en-US" sz="1000" dirty="0">
                  <a:solidFill>
                    <a:prstClr val="black"/>
                  </a:solidFill>
                  <a:latin typeface="メイリオ" panose="020B0604030504040204" pitchFamily="50" charset="-128"/>
                  <a:ea typeface="メイリオ" panose="020B0604030504040204" pitchFamily="50" charset="-128"/>
                </a:rPr>
                <a:t>登録</a:t>
              </a: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57" name="正方形/長方形 56">
              <a:extLst>
                <a:ext uri="{FF2B5EF4-FFF2-40B4-BE49-F238E27FC236}">
                  <a16:creationId xmlns:a16="http://schemas.microsoft.com/office/drawing/2014/main" id="{ACD2D62E-F588-4C03-83AD-511C28330B93}"/>
                </a:ext>
              </a:extLst>
            </p:cNvPr>
            <p:cNvSpPr/>
            <p:nvPr/>
          </p:nvSpPr>
          <p:spPr>
            <a:xfrm>
              <a:off x="213756" y="5398622"/>
              <a:ext cx="1800000" cy="252000"/>
            </a:xfrm>
            <a:prstGeom prst="rect">
              <a:avLst/>
            </a:prstGeom>
            <a:ln/>
          </p:spPr>
          <p:style>
            <a:lnRef idx="1">
              <a:schemeClr val="accent3"/>
            </a:lnRef>
            <a:fillRef idx="2">
              <a:schemeClr val="accent3"/>
            </a:fillRef>
            <a:effectRef idx="1">
              <a:schemeClr val="accent3"/>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データファイル</a:t>
              </a:r>
              <a:r>
                <a:rPr lang="ja-JP" altLang="en-US" sz="1000" dirty="0">
                  <a:solidFill>
                    <a:prstClr val="black"/>
                  </a:solidFill>
                  <a:latin typeface="メイリオ" panose="020B0604030504040204" pitchFamily="50" charset="-128"/>
                  <a:ea typeface="メイリオ" panose="020B0604030504040204" pitchFamily="50" charset="-128"/>
                </a:rPr>
                <a:t>インポート</a:t>
              </a: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58" name="下矢印 54">
              <a:extLst>
                <a:ext uri="{FF2B5EF4-FFF2-40B4-BE49-F238E27FC236}">
                  <a16:creationId xmlns:a16="http://schemas.microsoft.com/office/drawing/2014/main" id="{A2317D45-E588-4DBC-AF32-8DE9828A3F20}"/>
                </a:ext>
              </a:extLst>
            </p:cNvPr>
            <p:cNvSpPr/>
            <p:nvPr/>
          </p:nvSpPr>
          <p:spPr>
            <a:xfrm>
              <a:off x="994140" y="5197764"/>
              <a:ext cx="252000" cy="176705"/>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grpSp>
      <p:sp>
        <p:nvSpPr>
          <p:cNvPr id="3" name="テキスト ボックス 447">
            <a:extLst>
              <a:ext uri="{FF2B5EF4-FFF2-40B4-BE49-F238E27FC236}">
                <a16:creationId xmlns:a16="http://schemas.microsoft.com/office/drawing/2014/main" id="{5FD1B0FF-C8AA-A777-FEF8-440FFE2D4A83}"/>
              </a:ext>
            </a:extLst>
          </p:cNvPr>
          <p:cNvSpPr txBox="1"/>
          <p:nvPr/>
        </p:nvSpPr>
        <p:spPr>
          <a:xfrm>
            <a:off x="2891726" y="3481452"/>
            <a:ext cx="1209675" cy="173990"/>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p>
            <a:pPr marR="66675"/>
            <a:r>
              <a:rPr lang="ja-JP" sz="500" kern="100" dirty="0">
                <a:effectLst/>
                <a:ea typeface="ＭＳ 明朝" panose="02020609040205080304" pitchFamily="17" charset="-128"/>
                <a:cs typeface="Arial" panose="020B0604020202020204" pitchFamily="34" charset="0"/>
              </a:rPr>
              <a:t>検索結果：</a:t>
            </a:r>
            <a:r>
              <a:rPr lang="en-US" sz="500" kern="100" dirty="0">
                <a:effectLst/>
                <a:ea typeface="ＭＳ 明朝" panose="02020609040205080304" pitchFamily="17" charset="-128"/>
                <a:cs typeface="Arial" panose="020B0604020202020204" pitchFamily="34" charset="0"/>
              </a:rPr>
              <a:t>10</a:t>
            </a:r>
            <a:r>
              <a:rPr lang="ja-JP" sz="500" kern="100" dirty="0">
                <a:effectLst/>
                <a:ea typeface="ＭＳ 明朝" panose="02020609040205080304" pitchFamily="17" charset="-128"/>
                <a:cs typeface="Arial" panose="020B0604020202020204" pitchFamily="34" charset="0"/>
              </a:rPr>
              <a:t>件中</a:t>
            </a:r>
            <a:r>
              <a:rPr lang="ja-JP" sz="500" kern="100" dirty="0">
                <a:effectLst/>
                <a:latin typeface="Meiryo UI" panose="020B0604030504040204" pitchFamily="50" charset="-128"/>
                <a:ea typeface="Century" panose="02040604050505020304" pitchFamily="18" charset="0"/>
                <a:cs typeface="Arial" panose="020B0604020202020204" pitchFamily="34" charset="0"/>
              </a:rPr>
              <a:t> </a:t>
            </a:r>
            <a:r>
              <a:rPr lang="en-US" sz="500" kern="100" dirty="0">
                <a:effectLst/>
                <a:ea typeface="ＭＳ 明朝" panose="02020609040205080304" pitchFamily="17" charset="-128"/>
                <a:cs typeface="Arial" panose="020B0604020202020204" pitchFamily="34" charset="0"/>
              </a:rPr>
              <a:t>1-10</a:t>
            </a:r>
            <a:r>
              <a:rPr lang="ja-JP" sz="500" kern="100" dirty="0">
                <a:effectLst/>
                <a:ea typeface="ＭＳ 明朝" panose="02020609040205080304" pitchFamily="17" charset="-128"/>
                <a:cs typeface="Arial" panose="020B0604020202020204" pitchFamily="34" charset="0"/>
              </a:rPr>
              <a:t>件を表示</a:t>
            </a:r>
            <a:endParaRPr lang="ja-JP" sz="1050" kern="100" dirty="0">
              <a:effectLst/>
              <a:latin typeface="Meiryo UI" panose="020B0604030504040204" pitchFamily="50" charset="-128"/>
              <a:ea typeface="Meiryo UI" panose="020B0604030504040204" pitchFamily="50" charset="-128"/>
              <a:cs typeface="Meiryo UI" panose="020B0604030504040204" pitchFamily="50" charset="-128"/>
            </a:endParaRPr>
          </a:p>
        </p:txBody>
      </p:sp>
      <p:sp>
        <p:nvSpPr>
          <p:cNvPr id="4" name="テキスト ボックス 448">
            <a:extLst>
              <a:ext uri="{FF2B5EF4-FFF2-40B4-BE49-F238E27FC236}">
                <a16:creationId xmlns:a16="http://schemas.microsoft.com/office/drawing/2014/main" id="{85BAE831-B25C-9EAC-B1AD-8D0680F7E8DE}"/>
              </a:ext>
            </a:extLst>
          </p:cNvPr>
          <p:cNvSpPr txBox="1"/>
          <p:nvPr/>
        </p:nvSpPr>
        <p:spPr>
          <a:xfrm>
            <a:off x="4042981" y="3486532"/>
            <a:ext cx="554990" cy="173990"/>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p>
            <a:pPr marR="66675"/>
            <a:r>
              <a:rPr lang="en-US" sz="500" kern="100" dirty="0">
                <a:effectLst/>
                <a:ea typeface="ＭＳ 明朝" panose="02020609040205080304" pitchFamily="17" charset="-128"/>
                <a:cs typeface="Arial" panose="020B0604020202020204" pitchFamily="34" charset="0"/>
              </a:rPr>
              <a:t>0</a:t>
            </a:r>
            <a:r>
              <a:rPr lang="ja-JP" sz="500" kern="100" dirty="0">
                <a:effectLst/>
                <a:ea typeface="ＭＳ 明朝" panose="02020609040205080304" pitchFamily="17" charset="-128"/>
                <a:cs typeface="Arial" panose="020B0604020202020204" pitchFamily="34" charset="0"/>
              </a:rPr>
              <a:t>件選択中</a:t>
            </a:r>
            <a:endParaRPr lang="ja-JP" sz="1050" kern="100" dirty="0">
              <a:effectLst/>
              <a:latin typeface="Meiryo UI" panose="020B0604030504040204" pitchFamily="50" charset="-128"/>
              <a:ea typeface="Meiryo UI" panose="020B0604030504040204" pitchFamily="50" charset="-128"/>
              <a:cs typeface="Meiryo UI" panose="020B0604030504040204" pitchFamily="50" charset="-128"/>
            </a:endParaRPr>
          </a:p>
        </p:txBody>
      </p:sp>
    </p:spTree>
    <p:extLst>
      <p:ext uri="{BB962C8B-B14F-4D97-AF65-F5344CB8AC3E}">
        <p14:creationId xmlns:p14="http://schemas.microsoft.com/office/powerpoint/2010/main" val="30479207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5"/>
          <p:cNvSpPr>
            <a:spLocks noGrp="1"/>
          </p:cNvSpPr>
          <p:nvPr>
            <p:ph idx="1"/>
          </p:nvPr>
        </p:nvSpPr>
        <p:spPr>
          <a:xfrm>
            <a:off x="438150" y="908719"/>
            <a:ext cx="8526338" cy="1128049"/>
          </a:xfrm>
        </p:spPr>
        <p:txBody>
          <a:bodyPr>
            <a:noAutofit/>
          </a:bodyPr>
          <a:lstStyle/>
          <a:p>
            <a:pPr marL="0" lvl="0" indent="0">
              <a:buNone/>
            </a:pPr>
            <a:r>
              <a:rPr lang="en-US" altLang="ja-JP" sz="1200" dirty="0"/>
              <a:t>【</a:t>
            </a:r>
            <a:r>
              <a:rPr lang="ja-JP" altLang="ja-JP" sz="1200" dirty="0"/>
              <a:t>表示情報</a:t>
            </a:r>
            <a:r>
              <a:rPr lang="en-US" altLang="ja-JP" sz="1200" dirty="0"/>
              <a:t>(</a:t>
            </a:r>
            <a:r>
              <a:rPr lang="ja-JP" altLang="en-US" sz="1200" dirty="0"/>
              <a:t>「生産終了品を探す」の内容</a:t>
            </a:r>
            <a:r>
              <a:rPr lang="en-US" altLang="ja-JP" sz="1200" dirty="0"/>
              <a:t>)</a:t>
            </a:r>
            <a:r>
              <a:rPr lang="ja-JP" altLang="ja-JP" sz="1200" dirty="0"/>
              <a:t>の編集をする場合</a:t>
            </a:r>
            <a:r>
              <a:rPr lang="en-US" altLang="ja-JP" sz="1200" dirty="0"/>
              <a:t>】</a:t>
            </a:r>
          </a:p>
          <a:p>
            <a:pPr lvl="0">
              <a:buFont typeface="Wingdings" panose="05000000000000000000" pitchFamily="2" charset="2"/>
              <a:buChar char="l"/>
            </a:pPr>
            <a:r>
              <a:rPr lang="ja-JP" altLang="en-US" sz="1200" dirty="0"/>
              <a:t>「製品生産終了表示情報」データファイルをエクスポートします。</a:t>
            </a:r>
            <a:endParaRPr lang="en-US" altLang="ja-JP" sz="1200" dirty="0"/>
          </a:p>
          <a:p>
            <a:pPr marL="196453" lvl="1" indent="0">
              <a:buNone/>
            </a:pPr>
            <a:r>
              <a:rPr lang="ja-JP" altLang="en-US" sz="1200" dirty="0"/>
              <a:t>①「製品表示情報一覧」画面で、 「一覧の表示情報をエクスポート」ボタンをクリックして</a:t>
            </a:r>
            <a:br>
              <a:rPr lang="en-US" altLang="ja-JP" sz="1200" dirty="0"/>
            </a:br>
            <a:r>
              <a:rPr lang="ja-JP" altLang="en-US" sz="1200" dirty="0"/>
              <a:t>「製品生産終了表示情報」データファイルを取得します。</a:t>
            </a:r>
            <a:endParaRPr lang="ja-JP" altLang="ja-JP" sz="1200" dirty="0"/>
          </a:p>
        </p:txBody>
      </p:sp>
      <p:grpSp>
        <p:nvGrpSpPr>
          <p:cNvPr id="4" name="グループ化 3">
            <a:extLst>
              <a:ext uri="{FF2B5EF4-FFF2-40B4-BE49-F238E27FC236}">
                <a16:creationId xmlns:a16="http://schemas.microsoft.com/office/drawing/2014/main" id="{8CCC6F21-3766-470B-A22D-2A63EB73E5CF}"/>
              </a:ext>
            </a:extLst>
          </p:cNvPr>
          <p:cNvGrpSpPr/>
          <p:nvPr/>
        </p:nvGrpSpPr>
        <p:grpSpPr>
          <a:xfrm>
            <a:off x="2360909" y="2304789"/>
            <a:ext cx="6282049" cy="3928954"/>
            <a:chOff x="2360909" y="2304789"/>
            <a:chExt cx="6282049" cy="3928954"/>
          </a:xfrm>
        </p:grpSpPr>
        <p:pic>
          <p:nvPicPr>
            <p:cNvPr id="3" name="図 2">
              <a:extLst>
                <a:ext uri="{FF2B5EF4-FFF2-40B4-BE49-F238E27FC236}">
                  <a16:creationId xmlns:a16="http://schemas.microsoft.com/office/drawing/2014/main" id="{0C9205CD-A48F-4A73-AFEA-449A48AF3DF4}"/>
                </a:ext>
              </a:extLst>
            </p:cNvPr>
            <p:cNvPicPr>
              <a:picLocks noChangeAspect="1"/>
            </p:cNvPicPr>
            <p:nvPr/>
          </p:nvPicPr>
          <p:blipFill>
            <a:blip r:embed="rId2"/>
            <a:stretch>
              <a:fillRect/>
            </a:stretch>
          </p:blipFill>
          <p:spPr>
            <a:xfrm>
              <a:off x="2360909" y="2304789"/>
              <a:ext cx="6282049" cy="3928954"/>
            </a:xfrm>
            <a:prstGeom prst="rect">
              <a:avLst/>
            </a:prstGeom>
            <a:ln>
              <a:solidFill>
                <a:schemeClr val="bg1">
                  <a:lumMod val="75000"/>
                </a:schemeClr>
              </a:solidFill>
            </a:ln>
          </p:spPr>
        </p:pic>
        <p:sp>
          <p:nvSpPr>
            <p:cNvPr id="24" name="角丸四角形 23"/>
            <p:cNvSpPr/>
            <p:nvPr/>
          </p:nvSpPr>
          <p:spPr>
            <a:xfrm>
              <a:off x="5351224" y="4279749"/>
              <a:ext cx="1594457" cy="304799"/>
            </a:xfrm>
            <a:prstGeom prst="roundRect">
              <a:avLst>
                <a:gd name="adj" fmla="val 6111"/>
              </a:avLst>
            </a:prstGeom>
            <a:noFill/>
            <a:ln w="28575">
              <a:solidFill>
                <a:srgbClr val="FF0000"/>
              </a:solidFill>
            </a:ln>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grpSp>
      <p:sp>
        <p:nvSpPr>
          <p:cNvPr id="23" name="タイトル 1">
            <a:extLst>
              <a:ext uri="{FF2B5EF4-FFF2-40B4-BE49-F238E27FC236}">
                <a16:creationId xmlns:a16="http://schemas.microsoft.com/office/drawing/2014/main" id="{7EDAA14D-50C3-4B04-9619-C69B70F63629}"/>
              </a:ext>
            </a:extLst>
          </p:cNvPr>
          <p:cNvSpPr txBox="1">
            <a:spLocks/>
          </p:cNvSpPr>
          <p:nvPr/>
        </p:nvSpPr>
        <p:spPr>
          <a:xfrm>
            <a:off x="1567888" y="274638"/>
            <a:ext cx="7475262" cy="490066"/>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kumimoji="1" sz="3200" b="1"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pPr algn="l"/>
            <a:r>
              <a:rPr kumimoji="1" lang="en-US" altLang="ja-JP" sz="1800" dirty="0">
                <a:latin typeface="メイリオ" panose="020B0604030504040204" pitchFamily="50" charset="-128"/>
                <a:ea typeface="メイリオ" panose="020B0604030504040204" pitchFamily="50" charset="-128"/>
              </a:rPr>
              <a:t>2.7.5.2 </a:t>
            </a:r>
            <a:r>
              <a:rPr kumimoji="1" lang="ja-JP" altLang="en-US" sz="1800" dirty="0">
                <a:latin typeface="メイリオ" panose="020B0604030504040204" pitchFamily="50" charset="-128"/>
                <a:ea typeface="メイリオ" panose="020B0604030504040204" pitchFamily="50" charset="-128"/>
              </a:rPr>
              <a:t>製品情報登録　データファイルエクスポート</a:t>
            </a:r>
          </a:p>
        </p:txBody>
      </p:sp>
      <p:sp>
        <p:nvSpPr>
          <p:cNvPr id="2" name="スライド番号プレースホルダー 1">
            <a:extLst>
              <a:ext uri="{FF2B5EF4-FFF2-40B4-BE49-F238E27FC236}">
                <a16:creationId xmlns:a16="http://schemas.microsoft.com/office/drawing/2014/main" id="{7E02EE20-C233-4122-8F25-C0F743A907A5}"/>
              </a:ext>
            </a:extLst>
          </p:cNvPr>
          <p:cNvSpPr>
            <a:spLocks noGrp="1"/>
          </p:cNvSpPr>
          <p:nvPr>
            <p:ph type="sldNum" sz="quarter" idx="12"/>
          </p:nvPr>
        </p:nvSpPr>
        <p:spPr/>
        <p:txBody>
          <a:bodyPr/>
          <a:lstStyle/>
          <a:p>
            <a:fld id="{AAEC5578-235D-485F-9B50-9803794400B3}" type="slidenum">
              <a:rPr lang="ja-JP" altLang="en-US" smtClean="0"/>
              <a:pPr/>
              <a:t>41</a:t>
            </a:fld>
            <a:endParaRPr lang="ja-JP" altLang="en-US" dirty="0"/>
          </a:p>
        </p:txBody>
      </p:sp>
      <p:grpSp>
        <p:nvGrpSpPr>
          <p:cNvPr id="25" name="グループ化 24">
            <a:extLst>
              <a:ext uri="{FF2B5EF4-FFF2-40B4-BE49-F238E27FC236}">
                <a16:creationId xmlns:a16="http://schemas.microsoft.com/office/drawing/2014/main" id="{DC73E5F6-FD29-49E8-AC13-90FAB4A2680D}"/>
              </a:ext>
            </a:extLst>
          </p:cNvPr>
          <p:cNvGrpSpPr/>
          <p:nvPr/>
        </p:nvGrpSpPr>
        <p:grpSpPr>
          <a:xfrm>
            <a:off x="114300" y="2316240"/>
            <a:ext cx="2011680" cy="4468521"/>
            <a:chOff x="114300" y="2316240"/>
            <a:chExt cx="2011680" cy="4468521"/>
          </a:xfrm>
        </p:grpSpPr>
        <p:sp>
          <p:nvSpPr>
            <p:cNvPr id="26" name="角丸四角形 39">
              <a:extLst>
                <a:ext uri="{FF2B5EF4-FFF2-40B4-BE49-F238E27FC236}">
                  <a16:creationId xmlns:a16="http://schemas.microsoft.com/office/drawing/2014/main" id="{4CAE3B8C-CE4C-4370-B2E7-361EC4EDB78C}"/>
                </a:ext>
              </a:extLst>
            </p:cNvPr>
            <p:cNvSpPr/>
            <p:nvPr/>
          </p:nvSpPr>
          <p:spPr>
            <a:xfrm>
              <a:off x="114300" y="2433450"/>
              <a:ext cx="2011680" cy="3264211"/>
            </a:xfrm>
            <a:prstGeom prst="roundRect">
              <a:avLst>
                <a:gd name="adj" fmla="val 8069"/>
              </a:avLst>
            </a:prstGeom>
            <a:noFill/>
            <a:ln w="9525">
              <a:solidFill>
                <a:srgbClr val="C00000"/>
              </a:solidFill>
              <a:prstDash val="sysDash"/>
            </a:ln>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28" name="下矢印 40">
              <a:extLst>
                <a:ext uri="{FF2B5EF4-FFF2-40B4-BE49-F238E27FC236}">
                  <a16:creationId xmlns:a16="http://schemas.microsoft.com/office/drawing/2014/main" id="{2C3DE791-7217-4B4E-9444-A167A6B7D606}"/>
                </a:ext>
              </a:extLst>
            </p:cNvPr>
            <p:cNvSpPr/>
            <p:nvPr/>
          </p:nvSpPr>
          <p:spPr>
            <a:xfrm>
              <a:off x="991888" y="5726236"/>
              <a:ext cx="252000" cy="216000"/>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29" name="下矢印 41">
              <a:extLst>
                <a:ext uri="{FF2B5EF4-FFF2-40B4-BE49-F238E27FC236}">
                  <a16:creationId xmlns:a16="http://schemas.microsoft.com/office/drawing/2014/main" id="{B08AB9A9-2B79-4D74-88B9-4C9ED6432F85}"/>
                </a:ext>
              </a:extLst>
            </p:cNvPr>
            <p:cNvSpPr/>
            <p:nvPr/>
          </p:nvSpPr>
          <p:spPr>
            <a:xfrm>
              <a:off x="991888" y="6262818"/>
              <a:ext cx="252000" cy="216000"/>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30" name="角丸四角形 42">
              <a:extLst>
                <a:ext uri="{FF2B5EF4-FFF2-40B4-BE49-F238E27FC236}">
                  <a16:creationId xmlns:a16="http://schemas.microsoft.com/office/drawing/2014/main" id="{9D40F50E-FAFA-446B-A030-CAFAD9E63146}"/>
                </a:ext>
              </a:extLst>
            </p:cNvPr>
            <p:cNvSpPr/>
            <p:nvPr/>
          </p:nvSpPr>
          <p:spPr>
            <a:xfrm>
              <a:off x="667888" y="6518361"/>
              <a:ext cx="900000" cy="266400"/>
            </a:xfrm>
            <a:prstGeom prst="roundRect">
              <a:avLst/>
            </a:prstGeom>
            <a:ln>
              <a:solidFill>
                <a:srgbClr val="00B050"/>
              </a:solidFill>
            </a:ln>
          </p:spPr>
          <p:style>
            <a:lnRef idx="2">
              <a:schemeClr val="accent1"/>
            </a:lnRef>
            <a:fillRef idx="1">
              <a:schemeClr val="lt1"/>
            </a:fillRef>
            <a:effectRef idx="0">
              <a:schemeClr val="accent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承認・公開</a:t>
              </a:r>
            </a:p>
          </p:txBody>
        </p:sp>
        <p:sp>
          <p:nvSpPr>
            <p:cNvPr id="31" name="角丸四角形 43">
              <a:extLst>
                <a:ext uri="{FF2B5EF4-FFF2-40B4-BE49-F238E27FC236}">
                  <a16:creationId xmlns:a16="http://schemas.microsoft.com/office/drawing/2014/main" id="{748ABE36-092F-4637-B59A-5A1865B5C8BC}"/>
                </a:ext>
              </a:extLst>
            </p:cNvPr>
            <p:cNvSpPr/>
            <p:nvPr/>
          </p:nvSpPr>
          <p:spPr>
            <a:xfrm>
              <a:off x="675190" y="5977132"/>
              <a:ext cx="900000" cy="266400"/>
            </a:xfrm>
            <a:prstGeom prst="roundRect">
              <a:avLst/>
            </a:prstGeom>
            <a:ln/>
          </p:spPr>
          <p:style>
            <a:lnRef idx="2">
              <a:schemeClr val="accent1"/>
            </a:lnRef>
            <a:fillRef idx="1">
              <a:schemeClr val="lt1"/>
            </a:fillRef>
            <a:effectRef idx="0">
              <a:schemeClr val="accent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申請</a:t>
              </a:r>
            </a:p>
          </p:txBody>
        </p:sp>
        <p:sp>
          <p:nvSpPr>
            <p:cNvPr id="32" name="下矢印 51">
              <a:extLst>
                <a:ext uri="{FF2B5EF4-FFF2-40B4-BE49-F238E27FC236}">
                  <a16:creationId xmlns:a16="http://schemas.microsoft.com/office/drawing/2014/main" id="{768824DD-7C62-488A-980F-D900A5E4A261}"/>
                </a:ext>
              </a:extLst>
            </p:cNvPr>
            <p:cNvSpPr/>
            <p:nvPr/>
          </p:nvSpPr>
          <p:spPr>
            <a:xfrm>
              <a:off x="990013" y="4099746"/>
              <a:ext cx="252000" cy="176705"/>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33" name="正方形/長方形 32">
              <a:extLst>
                <a:ext uri="{FF2B5EF4-FFF2-40B4-BE49-F238E27FC236}">
                  <a16:creationId xmlns:a16="http://schemas.microsoft.com/office/drawing/2014/main" id="{A650BAF0-8EF5-413A-B9D7-D13DCBAE31AF}"/>
                </a:ext>
              </a:extLst>
            </p:cNvPr>
            <p:cNvSpPr/>
            <p:nvPr/>
          </p:nvSpPr>
          <p:spPr>
            <a:xfrm>
              <a:off x="216013" y="4300603"/>
              <a:ext cx="1800000" cy="396000"/>
            </a:xfrm>
            <a:prstGeom prst="rect">
              <a:avLst/>
            </a:prstGeom>
            <a:ln/>
          </p:spPr>
          <p:style>
            <a:lnRef idx="1">
              <a:schemeClr val="accent6"/>
            </a:lnRef>
            <a:fillRef idx="2">
              <a:schemeClr val="accent6"/>
            </a:fillRef>
            <a:effectRef idx="1">
              <a:schemeClr val="accent6"/>
            </a:effectRef>
            <a:fontRef idx="minor">
              <a:schemeClr val="dk1"/>
            </a:fontRef>
          </p:style>
          <p:txBody>
            <a:bodyPr lIns="0" rIns="0" rtlCol="0" anchor="ctr"/>
            <a:lstStyle/>
            <a:p>
              <a:pPr indent="-266700" algn="ctr"/>
              <a:endParaRPr lang="en-US" altLang="ja-JP" sz="1000" dirty="0">
                <a:solidFill>
                  <a:prstClr val="black"/>
                </a:solidFill>
                <a:latin typeface="メイリオ" panose="020B0604030504040204" pitchFamily="50" charset="-128"/>
                <a:ea typeface="メイリオ" panose="020B0604030504040204" pitchFamily="50" charset="-128"/>
              </a:endParaRPr>
            </a:p>
            <a:p>
              <a:pPr indent="-266700" algn="ctr"/>
              <a:r>
                <a:rPr lang="ja-JP" altLang="en-US" sz="1000" dirty="0">
                  <a:solidFill>
                    <a:prstClr val="black"/>
                  </a:solidFill>
                  <a:latin typeface="メイリオ" panose="020B0604030504040204" pitchFamily="50" charset="-128"/>
                  <a:ea typeface="メイリオ" panose="020B0604030504040204" pitchFamily="50" charset="-128"/>
                </a:rPr>
                <a:t>製品表示情報一覧で検索／</a:t>
              </a:r>
              <a:br>
                <a:rPr lang="en-US" altLang="ja-JP" sz="1000" dirty="0">
                  <a:solidFill>
                    <a:prstClr val="black"/>
                  </a:solidFill>
                  <a:latin typeface="メイリオ" panose="020B0604030504040204" pitchFamily="50" charset="-128"/>
                  <a:ea typeface="メイリオ" panose="020B0604030504040204" pitchFamily="50" charset="-128"/>
                </a:rPr>
              </a:br>
              <a:r>
                <a:rPr lang="ja-JP" altLang="en-US" sz="1000" dirty="0">
                  <a:solidFill>
                    <a:prstClr val="black"/>
                  </a:solidFill>
                  <a:latin typeface="メイリオ" panose="020B0604030504040204" pitchFamily="50" charset="-128"/>
                  <a:ea typeface="メイリオ" panose="020B0604030504040204" pitchFamily="50" charset="-128"/>
                </a:rPr>
                <a:t>データファイルエクスポート</a:t>
              </a:r>
            </a:p>
            <a:p>
              <a:pPr indent="-266700" algn="ctr"/>
              <a:endParaRPr lang="ja-JP" altLang="en-US" sz="1000" dirty="0">
                <a:solidFill>
                  <a:prstClr val="black"/>
                </a:solidFill>
                <a:latin typeface="メイリオ" panose="020B0604030504040204" pitchFamily="50" charset="-128"/>
                <a:ea typeface="メイリオ" panose="020B0604030504040204" pitchFamily="50" charset="-128"/>
              </a:endParaRPr>
            </a:p>
          </p:txBody>
        </p:sp>
        <p:sp>
          <p:nvSpPr>
            <p:cNvPr id="34" name="正方形/長方形 33">
              <a:extLst>
                <a:ext uri="{FF2B5EF4-FFF2-40B4-BE49-F238E27FC236}">
                  <a16:creationId xmlns:a16="http://schemas.microsoft.com/office/drawing/2014/main" id="{E0ED19FE-BF38-455A-8AED-6FD73B675221}"/>
                </a:ext>
              </a:extLst>
            </p:cNvPr>
            <p:cNvSpPr/>
            <p:nvPr/>
          </p:nvSpPr>
          <p:spPr>
            <a:xfrm>
              <a:off x="216013" y="4921612"/>
              <a:ext cx="1800000" cy="252000"/>
            </a:xfrm>
            <a:prstGeom prst="rect">
              <a:avLst/>
            </a:prstGeom>
            <a:ln/>
          </p:spPr>
          <p:style>
            <a:lnRef idx="1">
              <a:schemeClr val="accent3"/>
            </a:lnRef>
            <a:fillRef idx="2">
              <a:schemeClr val="accent3"/>
            </a:fillRef>
            <a:effectRef idx="1">
              <a:schemeClr val="accent3"/>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データファイル</a:t>
              </a:r>
              <a:r>
                <a:rPr kumimoji="1" lang="en-US" altLang="ja-JP"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Excel</a:t>
              </a:r>
              <a:r>
                <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編集</a:t>
              </a:r>
            </a:p>
          </p:txBody>
        </p:sp>
        <p:sp>
          <p:nvSpPr>
            <p:cNvPr id="35" name="下矢印 54">
              <a:extLst>
                <a:ext uri="{FF2B5EF4-FFF2-40B4-BE49-F238E27FC236}">
                  <a16:creationId xmlns:a16="http://schemas.microsoft.com/office/drawing/2014/main" id="{2555A82F-5A06-4B16-96A9-AB9609E9F2BE}"/>
                </a:ext>
              </a:extLst>
            </p:cNvPr>
            <p:cNvSpPr/>
            <p:nvPr/>
          </p:nvSpPr>
          <p:spPr>
            <a:xfrm>
              <a:off x="990013" y="4720755"/>
              <a:ext cx="252000" cy="176705"/>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36" name="正方形/長方形 35">
              <a:extLst>
                <a:ext uri="{FF2B5EF4-FFF2-40B4-BE49-F238E27FC236}">
                  <a16:creationId xmlns:a16="http://schemas.microsoft.com/office/drawing/2014/main" id="{FEEA3376-81D6-472A-A567-60A87ACF63DB}"/>
                </a:ext>
              </a:extLst>
            </p:cNvPr>
            <p:cNvSpPr/>
            <p:nvPr/>
          </p:nvSpPr>
          <p:spPr>
            <a:xfrm>
              <a:off x="216013" y="2581576"/>
              <a:ext cx="1800000" cy="252000"/>
            </a:xfrm>
            <a:prstGeom prst="rect">
              <a:avLst/>
            </a:prstGeom>
            <a:ln/>
          </p:spPr>
          <p:style>
            <a:lnRef idx="1">
              <a:schemeClr val="accent3"/>
            </a:lnRef>
            <a:fillRef idx="2">
              <a:schemeClr val="accent3"/>
            </a:fillRef>
            <a:effectRef idx="1">
              <a:schemeClr val="accent3"/>
            </a:effectRef>
            <a:fontRef idx="minor">
              <a:schemeClr val="dk1"/>
            </a:fontRef>
          </p:style>
          <p:txBody>
            <a:bodyPr lIns="0" rIns="0" rtlCol="0" anchor="ctr"/>
            <a:lstStyle/>
            <a:p>
              <a:pPr indent="-266700" algn="ctr"/>
              <a:r>
                <a:rPr lang="ja-JP" altLang="en-US" sz="1000" dirty="0">
                  <a:solidFill>
                    <a:prstClr val="black"/>
                  </a:solidFill>
                  <a:latin typeface="メイリオ" panose="020B0604030504040204" pitchFamily="50" charset="-128"/>
                  <a:ea typeface="メイリオ" panose="020B0604030504040204" pitchFamily="50" charset="-128"/>
                </a:rPr>
                <a:t>メニュー選択</a:t>
              </a:r>
            </a:p>
          </p:txBody>
        </p:sp>
        <p:sp>
          <p:nvSpPr>
            <p:cNvPr id="37" name="正方形/長方形 36">
              <a:extLst>
                <a:ext uri="{FF2B5EF4-FFF2-40B4-BE49-F238E27FC236}">
                  <a16:creationId xmlns:a16="http://schemas.microsoft.com/office/drawing/2014/main" id="{7C20627A-7F92-435E-98ED-E6E51EFF29EC}"/>
                </a:ext>
              </a:extLst>
            </p:cNvPr>
            <p:cNvSpPr/>
            <p:nvPr/>
          </p:nvSpPr>
          <p:spPr>
            <a:xfrm>
              <a:off x="216013" y="3058585"/>
              <a:ext cx="1800000" cy="396000"/>
            </a:xfrm>
            <a:prstGeom prst="rect">
              <a:avLst/>
            </a:prstGeom>
            <a:ln/>
          </p:spPr>
          <p:style>
            <a:lnRef idx="1">
              <a:schemeClr val="accent3"/>
            </a:lnRef>
            <a:fillRef idx="2">
              <a:schemeClr val="accent3"/>
            </a:fillRef>
            <a:effectRef idx="1">
              <a:schemeClr val="accent3"/>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en-US" altLang="ja-JP"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lvl="0" indent="-266700" algn="ctr">
                <a:defRPr/>
              </a:pPr>
              <a:r>
                <a:rPr lang="ja-JP" altLang="en-US" sz="1000" dirty="0">
                  <a:solidFill>
                    <a:prstClr val="black"/>
                  </a:solidFill>
                  <a:latin typeface="メイリオ" panose="020B0604030504040204" pitchFamily="50" charset="-128"/>
                  <a:ea typeface="メイリオ" panose="020B0604030504040204" pitchFamily="50" charset="-128"/>
                </a:rPr>
                <a:t>製品表示情報一覧で検索／</a:t>
              </a:r>
              <a:br>
                <a:rPr lang="en-US" altLang="ja-JP" sz="1000" dirty="0">
                  <a:solidFill>
                    <a:prstClr val="black"/>
                  </a:solidFill>
                  <a:latin typeface="メイリオ" panose="020B0604030504040204" pitchFamily="50" charset="-128"/>
                  <a:ea typeface="メイリオ" panose="020B0604030504040204" pitchFamily="50" charset="-128"/>
                </a:rPr>
              </a:br>
              <a:r>
                <a:rPr lang="en-US" altLang="ja-JP" sz="1000" dirty="0">
                  <a:solidFill>
                    <a:prstClr val="black"/>
                  </a:solidFill>
                  <a:latin typeface="メイリオ" panose="020B0604030504040204" pitchFamily="50" charset="-128"/>
                  <a:ea typeface="メイリオ" panose="020B0604030504040204" pitchFamily="50" charset="-128"/>
                </a:rPr>
                <a:t>PIM</a:t>
              </a:r>
              <a:r>
                <a:rPr lang="ja-JP" altLang="en-US" sz="1000" dirty="0">
                  <a:solidFill>
                    <a:prstClr val="black"/>
                  </a:solidFill>
                  <a:latin typeface="メイリオ" panose="020B0604030504040204" pitchFamily="50" charset="-128"/>
                  <a:ea typeface="メイリオ" panose="020B0604030504040204" pitchFamily="50" charset="-128"/>
                </a:rPr>
                <a:t>製品情報取得を選択</a:t>
              </a:r>
            </a:p>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38" name="正方形/長方形 37">
              <a:extLst>
                <a:ext uri="{FF2B5EF4-FFF2-40B4-BE49-F238E27FC236}">
                  <a16:creationId xmlns:a16="http://schemas.microsoft.com/office/drawing/2014/main" id="{3D07C433-67AF-4E3C-8F97-3D160832889E}"/>
                </a:ext>
              </a:extLst>
            </p:cNvPr>
            <p:cNvSpPr/>
            <p:nvPr/>
          </p:nvSpPr>
          <p:spPr>
            <a:xfrm>
              <a:off x="216013" y="3679594"/>
              <a:ext cx="1800000" cy="396000"/>
            </a:xfrm>
            <a:prstGeom prst="rect">
              <a:avLst/>
            </a:prstGeom>
            <a:ln/>
          </p:spPr>
          <p:style>
            <a:lnRef idx="1">
              <a:schemeClr val="accent3"/>
            </a:lnRef>
            <a:fillRef idx="2">
              <a:schemeClr val="accent3"/>
            </a:fillRef>
            <a:effectRef idx="1">
              <a:schemeClr val="accent3"/>
            </a:effectRef>
            <a:fontRef idx="minor">
              <a:schemeClr val="dk1"/>
            </a:fontRef>
          </p:style>
          <p:txBody>
            <a:bodyPr lIns="0" rIns="0" rtlCol="0" anchor="ctr"/>
            <a:lstStyle/>
            <a:p>
              <a:pPr indent="-266700" algn="ctr"/>
              <a:r>
                <a:rPr lang="en-US" altLang="ja-JP" sz="1000" dirty="0">
                  <a:solidFill>
                    <a:prstClr val="black"/>
                  </a:solidFill>
                  <a:latin typeface="メイリオ" panose="020B0604030504040204" pitchFamily="50" charset="-128"/>
                  <a:ea typeface="メイリオ" panose="020B0604030504040204" pitchFamily="50" charset="-128"/>
                </a:rPr>
                <a:t>PIM</a:t>
              </a:r>
              <a:r>
                <a:rPr lang="ja-JP" altLang="en-US" sz="1000" dirty="0">
                  <a:solidFill>
                    <a:prstClr val="black"/>
                  </a:solidFill>
                  <a:latin typeface="メイリオ" panose="020B0604030504040204" pitchFamily="50" charset="-128"/>
                  <a:ea typeface="メイリオ" panose="020B0604030504040204" pitchFamily="50" charset="-128"/>
                </a:rPr>
                <a:t>製品情報取得で</a:t>
              </a:r>
              <a:br>
                <a:rPr lang="en-US" altLang="ja-JP" sz="1000" dirty="0">
                  <a:solidFill>
                    <a:prstClr val="black"/>
                  </a:solidFill>
                  <a:latin typeface="メイリオ" panose="020B0604030504040204" pitchFamily="50" charset="-128"/>
                  <a:ea typeface="メイリオ" panose="020B0604030504040204" pitchFamily="50" charset="-128"/>
                </a:rPr>
              </a:br>
              <a:r>
                <a:rPr lang="ja-JP" altLang="en-US" sz="1000" dirty="0">
                  <a:solidFill>
                    <a:prstClr val="black"/>
                  </a:solidFill>
                  <a:latin typeface="メイリオ" panose="020B0604030504040204" pitchFamily="50" charset="-128"/>
                  <a:ea typeface="メイリオ" panose="020B0604030504040204" pitchFamily="50" charset="-128"/>
                </a:rPr>
                <a:t>新製品情報を追加登録</a:t>
              </a:r>
            </a:p>
          </p:txBody>
        </p:sp>
        <p:sp>
          <p:nvSpPr>
            <p:cNvPr id="39" name="下矢印 58">
              <a:extLst>
                <a:ext uri="{FF2B5EF4-FFF2-40B4-BE49-F238E27FC236}">
                  <a16:creationId xmlns:a16="http://schemas.microsoft.com/office/drawing/2014/main" id="{544C9D8B-0377-4D73-BBEA-143F0C1D9AE0}"/>
                </a:ext>
              </a:extLst>
            </p:cNvPr>
            <p:cNvSpPr/>
            <p:nvPr/>
          </p:nvSpPr>
          <p:spPr>
            <a:xfrm>
              <a:off x="990013" y="2857728"/>
              <a:ext cx="252000" cy="176705"/>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40" name="下矢印 59">
              <a:extLst>
                <a:ext uri="{FF2B5EF4-FFF2-40B4-BE49-F238E27FC236}">
                  <a16:creationId xmlns:a16="http://schemas.microsoft.com/office/drawing/2014/main" id="{1BFBD2D0-9B36-4A54-BB2F-F9DDDB0DAE42}"/>
                </a:ext>
              </a:extLst>
            </p:cNvPr>
            <p:cNvSpPr/>
            <p:nvPr/>
          </p:nvSpPr>
          <p:spPr>
            <a:xfrm>
              <a:off x="990013" y="3478737"/>
              <a:ext cx="252000" cy="176705"/>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41" name="角丸四角形 60">
              <a:extLst>
                <a:ext uri="{FF2B5EF4-FFF2-40B4-BE49-F238E27FC236}">
                  <a16:creationId xmlns:a16="http://schemas.microsoft.com/office/drawing/2014/main" id="{E5F8D4F6-7961-40C2-AFFF-3049746A232B}"/>
                </a:ext>
              </a:extLst>
            </p:cNvPr>
            <p:cNvSpPr/>
            <p:nvPr/>
          </p:nvSpPr>
          <p:spPr>
            <a:xfrm>
              <a:off x="603012" y="2316240"/>
              <a:ext cx="1026001" cy="216000"/>
            </a:xfrm>
            <a:prstGeom prst="roundRect">
              <a:avLst/>
            </a:prstGeom>
            <a:ln/>
          </p:spPr>
          <p:style>
            <a:lnRef idx="2">
              <a:schemeClr val="accent2"/>
            </a:lnRef>
            <a:fillRef idx="1">
              <a:schemeClr val="lt1"/>
            </a:fillRef>
            <a:effectRef idx="0">
              <a:schemeClr val="accent2"/>
            </a:effectRef>
            <a:fontRef idx="minor">
              <a:schemeClr val="dk1"/>
            </a:fontRef>
          </p:style>
          <p:txBody>
            <a:bodyPr lIns="0" rIns="0" rtlCol="0" anchor="t"/>
            <a:lstStyle/>
            <a:p>
              <a:pPr marL="0" marR="0" lvl="0" indent="-266700" algn="ctr" defTabSz="914400" rtl="0" eaLnBrk="1" fontAlgn="auto" latinLnBrk="0" hangingPunct="1">
                <a:lnSpc>
                  <a:spcPct val="100000"/>
                </a:lnSpc>
                <a:spcBef>
                  <a:spcPts val="0"/>
                </a:spcBef>
                <a:spcAft>
                  <a:spcPts val="0"/>
                </a:spcAft>
                <a:buClrTx/>
                <a:buSzTx/>
                <a:buFontTx/>
                <a:buNone/>
                <a:tabLst/>
                <a:defRPr/>
              </a:pPr>
              <a:r>
                <a:rPr lang="ja-JP" altLang="en-US" sz="1000" dirty="0">
                  <a:solidFill>
                    <a:prstClr val="black"/>
                  </a:solidFill>
                  <a:latin typeface="メイリオ" panose="020B0604030504040204" pitchFamily="50" charset="-128"/>
                  <a:ea typeface="メイリオ" panose="020B0604030504040204" pitchFamily="50" charset="-128"/>
                </a:rPr>
                <a:t>製品</a:t>
              </a:r>
              <a:r>
                <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情報</a:t>
              </a:r>
              <a:r>
                <a:rPr lang="ja-JP" altLang="en-US" sz="1000" dirty="0">
                  <a:solidFill>
                    <a:prstClr val="black"/>
                  </a:solidFill>
                  <a:latin typeface="メイリオ" panose="020B0604030504040204" pitchFamily="50" charset="-128"/>
                  <a:ea typeface="メイリオ" panose="020B0604030504040204" pitchFamily="50" charset="-128"/>
                </a:rPr>
                <a:t>登録</a:t>
              </a: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42" name="正方形/長方形 41">
              <a:extLst>
                <a:ext uri="{FF2B5EF4-FFF2-40B4-BE49-F238E27FC236}">
                  <a16:creationId xmlns:a16="http://schemas.microsoft.com/office/drawing/2014/main" id="{2DE18D21-73EE-4EA6-B828-3962E111E58A}"/>
                </a:ext>
              </a:extLst>
            </p:cNvPr>
            <p:cNvSpPr/>
            <p:nvPr/>
          </p:nvSpPr>
          <p:spPr>
            <a:xfrm>
              <a:off x="213756" y="5398622"/>
              <a:ext cx="1800000" cy="252000"/>
            </a:xfrm>
            <a:prstGeom prst="rect">
              <a:avLst/>
            </a:prstGeom>
            <a:ln/>
          </p:spPr>
          <p:style>
            <a:lnRef idx="1">
              <a:schemeClr val="accent3"/>
            </a:lnRef>
            <a:fillRef idx="2">
              <a:schemeClr val="accent3"/>
            </a:fillRef>
            <a:effectRef idx="1">
              <a:schemeClr val="accent3"/>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データファイル</a:t>
              </a:r>
              <a:r>
                <a:rPr lang="ja-JP" altLang="en-US" sz="1000" dirty="0">
                  <a:solidFill>
                    <a:prstClr val="black"/>
                  </a:solidFill>
                  <a:latin typeface="メイリオ" panose="020B0604030504040204" pitchFamily="50" charset="-128"/>
                  <a:ea typeface="メイリオ" panose="020B0604030504040204" pitchFamily="50" charset="-128"/>
                </a:rPr>
                <a:t>インポート</a:t>
              </a: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43" name="下矢印 54">
              <a:extLst>
                <a:ext uri="{FF2B5EF4-FFF2-40B4-BE49-F238E27FC236}">
                  <a16:creationId xmlns:a16="http://schemas.microsoft.com/office/drawing/2014/main" id="{90E5BF28-7302-43A9-BFC2-3710E3582BBA}"/>
                </a:ext>
              </a:extLst>
            </p:cNvPr>
            <p:cNvSpPr/>
            <p:nvPr/>
          </p:nvSpPr>
          <p:spPr>
            <a:xfrm>
              <a:off x="994140" y="5197764"/>
              <a:ext cx="252000" cy="176705"/>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grpSp>
    </p:spTree>
    <p:extLst>
      <p:ext uri="{BB962C8B-B14F-4D97-AF65-F5344CB8AC3E}">
        <p14:creationId xmlns:p14="http://schemas.microsoft.com/office/powerpoint/2010/main" val="15632039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5"/>
          <p:cNvSpPr>
            <a:spLocks noGrp="1"/>
          </p:cNvSpPr>
          <p:nvPr>
            <p:ph idx="1"/>
          </p:nvPr>
        </p:nvSpPr>
        <p:spPr>
          <a:xfrm>
            <a:off x="438150" y="908720"/>
            <a:ext cx="8526338" cy="954158"/>
          </a:xfrm>
        </p:spPr>
        <p:txBody>
          <a:bodyPr>
            <a:normAutofit/>
          </a:bodyPr>
          <a:lstStyle/>
          <a:p>
            <a:pPr marL="0" lvl="0" indent="0">
              <a:buNone/>
            </a:pPr>
            <a:r>
              <a:rPr lang="en-US" altLang="ja-JP" sz="1200" dirty="0"/>
              <a:t>【</a:t>
            </a:r>
            <a:r>
              <a:rPr lang="ja-JP" altLang="ja-JP" sz="1200" dirty="0"/>
              <a:t>表示情報</a:t>
            </a:r>
            <a:r>
              <a:rPr lang="en-US" altLang="ja-JP" sz="1200" dirty="0"/>
              <a:t>(</a:t>
            </a:r>
            <a:r>
              <a:rPr lang="ja-JP" altLang="en-US" sz="1200" dirty="0"/>
              <a:t>「生産終了品を探す」の内容</a:t>
            </a:r>
            <a:r>
              <a:rPr lang="en-US" altLang="ja-JP" sz="1200" dirty="0"/>
              <a:t>)</a:t>
            </a:r>
            <a:r>
              <a:rPr lang="ja-JP" altLang="ja-JP" sz="1200" dirty="0"/>
              <a:t>の編集をする場合</a:t>
            </a:r>
            <a:r>
              <a:rPr lang="en-US" altLang="ja-JP" sz="1200" dirty="0"/>
              <a:t>】</a:t>
            </a:r>
          </a:p>
          <a:p>
            <a:pPr lvl="0">
              <a:buFont typeface="Wingdings" panose="05000000000000000000" pitchFamily="2" charset="2"/>
              <a:buChar char="l"/>
            </a:pPr>
            <a:r>
              <a:rPr lang="ja-JP" altLang="en-US" sz="1200" dirty="0"/>
              <a:t>「製品生産終了表示情報」データファイルの内容を</a:t>
            </a:r>
            <a:r>
              <a:rPr lang="en-US" altLang="ja-JP" sz="1200" dirty="0"/>
              <a:t>Excel</a:t>
            </a:r>
            <a:r>
              <a:rPr lang="ja-JP" altLang="en-US" sz="1200" dirty="0"/>
              <a:t>で編集します。</a:t>
            </a:r>
            <a:endParaRPr lang="en-US" altLang="ja-JP" sz="1200" dirty="0"/>
          </a:p>
          <a:p>
            <a:pPr marL="196453" lvl="1" indent="0">
              <a:buNone/>
            </a:pPr>
            <a:r>
              <a:rPr lang="ja-JP" altLang="en-US" sz="1200" dirty="0"/>
              <a:t>　➡ 編集完了後は</a:t>
            </a:r>
            <a:r>
              <a:rPr lang="en-US" altLang="ja-JP" sz="1200" dirty="0"/>
              <a:t>『</a:t>
            </a:r>
            <a:r>
              <a:rPr lang="en-US" altLang="ja-JP" sz="1200" dirty="0">
                <a:latin typeface="メイリオ" panose="020B0604030504040204" pitchFamily="50" charset="-128"/>
                <a:ea typeface="メイリオ" panose="020B0604030504040204" pitchFamily="50" charset="-128"/>
                <a:hlinkClick r:id="rId2" action="ppaction://hlinksldjump"/>
              </a:rPr>
              <a:t>2.7 </a:t>
            </a:r>
            <a:r>
              <a:rPr lang="ja-JP" altLang="en-US" sz="1200" dirty="0">
                <a:latin typeface="メイリオ" panose="020B0604030504040204" pitchFamily="50" charset="-128"/>
                <a:ea typeface="メイリオ" panose="020B0604030504040204" pitchFamily="50" charset="-128"/>
                <a:hlinkClick r:id="rId2" action="ppaction://hlinksldjump"/>
              </a:rPr>
              <a:t>製品情報登録　データファイルインポート</a:t>
            </a:r>
            <a:r>
              <a:rPr lang="en-US" altLang="ja-JP" sz="1200" dirty="0"/>
              <a:t>』</a:t>
            </a:r>
            <a:r>
              <a:rPr lang="ja-JP" altLang="en-US" sz="1200" dirty="0"/>
              <a:t>へ</a:t>
            </a:r>
            <a:endParaRPr lang="ja-JP" altLang="ja-JP" sz="1200" dirty="0"/>
          </a:p>
        </p:txBody>
      </p:sp>
      <p:grpSp>
        <p:nvGrpSpPr>
          <p:cNvPr id="4" name="グループ化 3">
            <a:extLst>
              <a:ext uri="{FF2B5EF4-FFF2-40B4-BE49-F238E27FC236}">
                <a16:creationId xmlns:a16="http://schemas.microsoft.com/office/drawing/2014/main" id="{48A73364-833E-4468-9FB2-D9AE350A1BBB}"/>
              </a:ext>
            </a:extLst>
          </p:cNvPr>
          <p:cNvGrpSpPr/>
          <p:nvPr/>
        </p:nvGrpSpPr>
        <p:grpSpPr>
          <a:xfrm>
            <a:off x="2389721" y="2389717"/>
            <a:ext cx="6549263" cy="3557751"/>
            <a:chOff x="2389721" y="2389717"/>
            <a:chExt cx="6549263" cy="3557751"/>
          </a:xfrm>
        </p:grpSpPr>
        <p:pic>
          <p:nvPicPr>
            <p:cNvPr id="3" name="図 2">
              <a:extLst>
                <a:ext uri="{FF2B5EF4-FFF2-40B4-BE49-F238E27FC236}">
                  <a16:creationId xmlns:a16="http://schemas.microsoft.com/office/drawing/2014/main" id="{5AFAFB5F-74C4-469D-A12E-119EA99B9729}"/>
                </a:ext>
              </a:extLst>
            </p:cNvPr>
            <p:cNvPicPr>
              <a:picLocks noChangeAspect="1"/>
            </p:cNvPicPr>
            <p:nvPr/>
          </p:nvPicPr>
          <p:blipFill>
            <a:blip r:embed="rId3"/>
            <a:stretch>
              <a:fillRect/>
            </a:stretch>
          </p:blipFill>
          <p:spPr>
            <a:xfrm>
              <a:off x="2389721" y="2389717"/>
              <a:ext cx="6549263" cy="3557751"/>
            </a:xfrm>
            <a:prstGeom prst="rect">
              <a:avLst/>
            </a:prstGeom>
          </p:spPr>
        </p:pic>
        <p:sp>
          <p:nvSpPr>
            <p:cNvPr id="24" name="角丸四角形 23"/>
            <p:cNvSpPr/>
            <p:nvPr/>
          </p:nvSpPr>
          <p:spPr>
            <a:xfrm>
              <a:off x="5683140" y="3062731"/>
              <a:ext cx="3192077" cy="1001773"/>
            </a:xfrm>
            <a:prstGeom prst="roundRect">
              <a:avLst>
                <a:gd name="adj" fmla="val 1632"/>
              </a:avLst>
            </a:prstGeom>
            <a:noFill/>
            <a:ln w="28575">
              <a:solidFill>
                <a:srgbClr val="FF0000"/>
              </a:solidFill>
            </a:ln>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grpSp>
      <p:sp>
        <p:nvSpPr>
          <p:cNvPr id="23" name="タイトル 1">
            <a:extLst>
              <a:ext uri="{FF2B5EF4-FFF2-40B4-BE49-F238E27FC236}">
                <a16:creationId xmlns:a16="http://schemas.microsoft.com/office/drawing/2014/main" id="{E50285E1-D0A3-469B-A85F-5C2705229DA5}"/>
              </a:ext>
            </a:extLst>
          </p:cNvPr>
          <p:cNvSpPr txBox="1">
            <a:spLocks/>
          </p:cNvSpPr>
          <p:nvPr/>
        </p:nvSpPr>
        <p:spPr>
          <a:xfrm>
            <a:off x="1567888" y="274638"/>
            <a:ext cx="7475262" cy="490066"/>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kumimoji="1" sz="3200" b="1"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pPr algn="l"/>
            <a:r>
              <a:rPr kumimoji="1" lang="en-US" altLang="ja-JP" sz="1800" dirty="0">
                <a:latin typeface="メイリオ" panose="020B0604030504040204" pitchFamily="50" charset="-128"/>
                <a:ea typeface="メイリオ" panose="020B0604030504040204" pitchFamily="50" charset="-128"/>
              </a:rPr>
              <a:t>2.7.5.3 </a:t>
            </a:r>
            <a:r>
              <a:rPr kumimoji="1" lang="ja-JP" altLang="en-US" sz="1800" dirty="0">
                <a:latin typeface="メイリオ" panose="020B0604030504040204" pitchFamily="50" charset="-128"/>
                <a:ea typeface="メイリオ" panose="020B0604030504040204" pitchFamily="50" charset="-128"/>
              </a:rPr>
              <a:t>製品情報登録　データファイル</a:t>
            </a:r>
            <a:r>
              <a:rPr kumimoji="1" lang="en-US" altLang="ja-JP" sz="1800" dirty="0">
                <a:latin typeface="メイリオ" panose="020B0604030504040204" pitchFamily="50" charset="-128"/>
                <a:ea typeface="メイリオ" panose="020B0604030504040204" pitchFamily="50" charset="-128"/>
              </a:rPr>
              <a:t>Excel</a:t>
            </a:r>
            <a:r>
              <a:rPr kumimoji="1" lang="ja-JP" altLang="en-US" sz="1800" dirty="0">
                <a:latin typeface="メイリオ" panose="020B0604030504040204" pitchFamily="50" charset="-128"/>
                <a:ea typeface="メイリオ" panose="020B0604030504040204" pitchFamily="50" charset="-128"/>
              </a:rPr>
              <a:t>編集</a:t>
            </a:r>
          </a:p>
        </p:txBody>
      </p:sp>
      <p:sp>
        <p:nvSpPr>
          <p:cNvPr id="2" name="スライド番号プレースホルダー 1">
            <a:extLst>
              <a:ext uri="{FF2B5EF4-FFF2-40B4-BE49-F238E27FC236}">
                <a16:creationId xmlns:a16="http://schemas.microsoft.com/office/drawing/2014/main" id="{61413DCC-27F6-487E-9C5B-68AF3FE0B6E3}"/>
              </a:ext>
            </a:extLst>
          </p:cNvPr>
          <p:cNvSpPr>
            <a:spLocks noGrp="1"/>
          </p:cNvSpPr>
          <p:nvPr>
            <p:ph type="sldNum" sz="quarter" idx="12"/>
          </p:nvPr>
        </p:nvSpPr>
        <p:spPr/>
        <p:txBody>
          <a:bodyPr/>
          <a:lstStyle/>
          <a:p>
            <a:fld id="{AAEC5578-235D-485F-9B50-9803794400B3}" type="slidenum">
              <a:rPr lang="ja-JP" altLang="en-US" smtClean="0"/>
              <a:pPr/>
              <a:t>42</a:t>
            </a:fld>
            <a:endParaRPr lang="ja-JP" altLang="en-US" dirty="0"/>
          </a:p>
        </p:txBody>
      </p:sp>
      <p:grpSp>
        <p:nvGrpSpPr>
          <p:cNvPr id="25" name="グループ化 24">
            <a:extLst>
              <a:ext uri="{FF2B5EF4-FFF2-40B4-BE49-F238E27FC236}">
                <a16:creationId xmlns:a16="http://schemas.microsoft.com/office/drawing/2014/main" id="{AC7CCAF2-0883-4ECD-ACFE-555CBCD643B1}"/>
              </a:ext>
            </a:extLst>
          </p:cNvPr>
          <p:cNvGrpSpPr/>
          <p:nvPr/>
        </p:nvGrpSpPr>
        <p:grpSpPr>
          <a:xfrm>
            <a:off x="114300" y="2316240"/>
            <a:ext cx="2011680" cy="4468521"/>
            <a:chOff x="114300" y="2316240"/>
            <a:chExt cx="2011680" cy="4468521"/>
          </a:xfrm>
        </p:grpSpPr>
        <p:sp>
          <p:nvSpPr>
            <p:cNvPr id="27" name="正方形/長方形 26">
              <a:extLst>
                <a:ext uri="{FF2B5EF4-FFF2-40B4-BE49-F238E27FC236}">
                  <a16:creationId xmlns:a16="http://schemas.microsoft.com/office/drawing/2014/main" id="{48D41852-DD1E-4BE1-AC44-1CD59F7A8EE9}"/>
                </a:ext>
              </a:extLst>
            </p:cNvPr>
            <p:cNvSpPr/>
            <p:nvPr/>
          </p:nvSpPr>
          <p:spPr>
            <a:xfrm>
              <a:off x="220140" y="4306811"/>
              <a:ext cx="1800000" cy="396000"/>
            </a:xfrm>
            <a:prstGeom prst="rect">
              <a:avLst/>
            </a:prstGeom>
            <a:ln/>
          </p:spPr>
          <p:style>
            <a:lnRef idx="1">
              <a:schemeClr val="accent3"/>
            </a:lnRef>
            <a:fillRef idx="2">
              <a:schemeClr val="accent3"/>
            </a:fillRef>
            <a:effectRef idx="1">
              <a:schemeClr val="accent3"/>
            </a:effectRef>
            <a:fontRef idx="minor">
              <a:schemeClr val="dk1"/>
            </a:fontRef>
          </p:style>
          <p:txBody>
            <a:bodyPr lIns="0" rIns="0" rtlCol="0" anchor="ctr"/>
            <a:lstStyle/>
            <a:p>
              <a:pPr indent="-266700" algn="ctr"/>
              <a:r>
                <a:rPr lang="ja-JP" altLang="en-US" sz="1000" dirty="0">
                  <a:solidFill>
                    <a:prstClr val="black"/>
                  </a:solidFill>
                  <a:latin typeface="メイリオ" panose="020B0604030504040204" pitchFamily="50" charset="-128"/>
                  <a:ea typeface="メイリオ" panose="020B0604030504040204" pitchFamily="50" charset="-128"/>
                </a:rPr>
                <a:t>製品表示情報一覧で検索／</a:t>
              </a:r>
              <a:br>
                <a:rPr lang="en-US" altLang="ja-JP" sz="1000" dirty="0">
                  <a:solidFill>
                    <a:prstClr val="black"/>
                  </a:solidFill>
                  <a:latin typeface="メイリオ" panose="020B0604030504040204" pitchFamily="50" charset="-128"/>
                  <a:ea typeface="メイリオ" panose="020B0604030504040204" pitchFamily="50" charset="-128"/>
                </a:rPr>
              </a:br>
              <a:r>
                <a:rPr lang="ja-JP" altLang="en-US" sz="1000" dirty="0">
                  <a:solidFill>
                    <a:prstClr val="black"/>
                  </a:solidFill>
                  <a:latin typeface="メイリオ" panose="020B0604030504040204" pitchFamily="50" charset="-128"/>
                  <a:ea typeface="メイリオ" panose="020B0604030504040204" pitchFamily="50" charset="-128"/>
                </a:rPr>
                <a:t>データファイルエクスポート</a:t>
              </a:r>
            </a:p>
          </p:txBody>
        </p:sp>
        <p:grpSp>
          <p:nvGrpSpPr>
            <p:cNvPr id="28" name="グループ化 27">
              <a:extLst>
                <a:ext uri="{FF2B5EF4-FFF2-40B4-BE49-F238E27FC236}">
                  <a16:creationId xmlns:a16="http://schemas.microsoft.com/office/drawing/2014/main" id="{9DA46B69-879D-474B-A474-8951E1D07791}"/>
                </a:ext>
              </a:extLst>
            </p:cNvPr>
            <p:cNvGrpSpPr/>
            <p:nvPr/>
          </p:nvGrpSpPr>
          <p:grpSpPr>
            <a:xfrm>
              <a:off x="114300" y="2316240"/>
              <a:ext cx="2011680" cy="4468521"/>
              <a:chOff x="114300" y="2316240"/>
              <a:chExt cx="2011680" cy="4468521"/>
            </a:xfrm>
          </p:grpSpPr>
          <p:sp>
            <p:nvSpPr>
              <p:cNvPr id="29" name="角丸四角形 39">
                <a:extLst>
                  <a:ext uri="{FF2B5EF4-FFF2-40B4-BE49-F238E27FC236}">
                    <a16:creationId xmlns:a16="http://schemas.microsoft.com/office/drawing/2014/main" id="{848CDE2C-D937-4FEE-B808-440CC9DB09EF}"/>
                  </a:ext>
                </a:extLst>
              </p:cNvPr>
              <p:cNvSpPr/>
              <p:nvPr/>
            </p:nvSpPr>
            <p:spPr>
              <a:xfrm>
                <a:off x="114300" y="2433450"/>
                <a:ext cx="2011680" cy="3264211"/>
              </a:xfrm>
              <a:prstGeom prst="roundRect">
                <a:avLst>
                  <a:gd name="adj" fmla="val 8069"/>
                </a:avLst>
              </a:prstGeom>
              <a:noFill/>
              <a:ln w="9525">
                <a:solidFill>
                  <a:srgbClr val="C00000"/>
                </a:solidFill>
                <a:prstDash val="sysDash"/>
              </a:ln>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30" name="下矢印 40">
                <a:extLst>
                  <a:ext uri="{FF2B5EF4-FFF2-40B4-BE49-F238E27FC236}">
                    <a16:creationId xmlns:a16="http://schemas.microsoft.com/office/drawing/2014/main" id="{FB1805E1-8670-44CC-85C4-E9EAE20CD7F7}"/>
                  </a:ext>
                </a:extLst>
              </p:cNvPr>
              <p:cNvSpPr/>
              <p:nvPr/>
            </p:nvSpPr>
            <p:spPr>
              <a:xfrm>
                <a:off x="991888" y="5726236"/>
                <a:ext cx="252000" cy="216000"/>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31" name="下矢印 41">
                <a:extLst>
                  <a:ext uri="{FF2B5EF4-FFF2-40B4-BE49-F238E27FC236}">
                    <a16:creationId xmlns:a16="http://schemas.microsoft.com/office/drawing/2014/main" id="{FD59615A-4F47-45BB-8A36-E4D45BCE5848}"/>
                  </a:ext>
                </a:extLst>
              </p:cNvPr>
              <p:cNvSpPr/>
              <p:nvPr/>
            </p:nvSpPr>
            <p:spPr>
              <a:xfrm>
                <a:off x="991888" y="6262818"/>
                <a:ext cx="252000" cy="216000"/>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32" name="角丸四角形 42">
                <a:extLst>
                  <a:ext uri="{FF2B5EF4-FFF2-40B4-BE49-F238E27FC236}">
                    <a16:creationId xmlns:a16="http://schemas.microsoft.com/office/drawing/2014/main" id="{E0307E78-0A69-492A-800B-D2A34D385383}"/>
                  </a:ext>
                </a:extLst>
              </p:cNvPr>
              <p:cNvSpPr/>
              <p:nvPr/>
            </p:nvSpPr>
            <p:spPr>
              <a:xfrm>
                <a:off x="667888" y="6518361"/>
                <a:ext cx="900000" cy="266400"/>
              </a:xfrm>
              <a:prstGeom prst="roundRect">
                <a:avLst/>
              </a:prstGeom>
              <a:ln>
                <a:solidFill>
                  <a:srgbClr val="00B050"/>
                </a:solidFill>
              </a:ln>
            </p:spPr>
            <p:style>
              <a:lnRef idx="2">
                <a:schemeClr val="accent1"/>
              </a:lnRef>
              <a:fillRef idx="1">
                <a:schemeClr val="lt1"/>
              </a:fillRef>
              <a:effectRef idx="0">
                <a:schemeClr val="accent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承認・公開</a:t>
                </a:r>
              </a:p>
            </p:txBody>
          </p:sp>
          <p:sp>
            <p:nvSpPr>
              <p:cNvPr id="33" name="角丸四角形 43">
                <a:extLst>
                  <a:ext uri="{FF2B5EF4-FFF2-40B4-BE49-F238E27FC236}">
                    <a16:creationId xmlns:a16="http://schemas.microsoft.com/office/drawing/2014/main" id="{171C1844-9C81-4CEE-9B6A-C7AB4F0C97FB}"/>
                  </a:ext>
                </a:extLst>
              </p:cNvPr>
              <p:cNvSpPr/>
              <p:nvPr/>
            </p:nvSpPr>
            <p:spPr>
              <a:xfrm>
                <a:off x="675190" y="5977132"/>
                <a:ext cx="900000" cy="266400"/>
              </a:xfrm>
              <a:prstGeom prst="roundRect">
                <a:avLst/>
              </a:prstGeom>
              <a:ln/>
            </p:spPr>
            <p:style>
              <a:lnRef idx="2">
                <a:schemeClr val="accent1"/>
              </a:lnRef>
              <a:fillRef idx="1">
                <a:schemeClr val="lt1"/>
              </a:fillRef>
              <a:effectRef idx="0">
                <a:schemeClr val="accent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申請</a:t>
                </a:r>
              </a:p>
            </p:txBody>
          </p:sp>
          <p:sp>
            <p:nvSpPr>
              <p:cNvPr id="34" name="下矢印 51">
                <a:extLst>
                  <a:ext uri="{FF2B5EF4-FFF2-40B4-BE49-F238E27FC236}">
                    <a16:creationId xmlns:a16="http://schemas.microsoft.com/office/drawing/2014/main" id="{19BB3CA9-72D9-4919-A3D7-CA1DCE61FF7D}"/>
                  </a:ext>
                </a:extLst>
              </p:cNvPr>
              <p:cNvSpPr/>
              <p:nvPr/>
            </p:nvSpPr>
            <p:spPr>
              <a:xfrm>
                <a:off x="990013" y="4099746"/>
                <a:ext cx="252000" cy="176705"/>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35" name="正方形/長方形 34">
                <a:extLst>
                  <a:ext uri="{FF2B5EF4-FFF2-40B4-BE49-F238E27FC236}">
                    <a16:creationId xmlns:a16="http://schemas.microsoft.com/office/drawing/2014/main" id="{AF8BD5E7-2B5D-44E4-A15C-408BEA17D9FC}"/>
                  </a:ext>
                </a:extLst>
              </p:cNvPr>
              <p:cNvSpPr/>
              <p:nvPr/>
            </p:nvSpPr>
            <p:spPr>
              <a:xfrm>
                <a:off x="216013" y="4921612"/>
                <a:ext cx="1800000" cy="252000"/>
              </a:xfrm>
              <a:prstGeom prst="rect">
                <a:avLst/>
              </a:prstGeom>
              <a:gradFill>
                <a:gsLst>
                  <a:gs pos="0">
                    <a:srgbClr val="FFBE86"/>
                  </a:gs>
                  <a:gs pos="35000">
                    <a:srgbClr val="FFD0AA"/>
                  </a:gs>
                  <a:gs pos="100000">
                    <a:srgbClr val="FFEBDB"/>
                  </a:gs>
                </a:gsLst>
              </a:gradFill>
              <a:ln>
                <a:solidFill>
                  <a:srgbClr val="F69240"/>
                </a:solidFill>
              </a:ln>
            </p:spPr>
            <p:style>
              <a:lnRef idx="1">
                <a:schemeClr val="accent3"/>
              </a:lnRef>
              <a:fillRef idx="2">
                <a:schemeClr val="accent3"/>
              </a:fillRef>
              <a:effectRef idx="1">
                <a:schemeClr val="accent3"/>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データファイル</a:t>
                </a:r>
                <a:r>
                  <a:rPr kumimoji="1" lang="en-US" altLang="ja-JP"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Excel</a:t>
                </a:r>
                <a:r>
                  <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編集</a:t>
                </a:r>
              </a:p>
            </p:txBody>
          </p:sp>
          <p:sp>
            <p:nvSpPr>
              <p:cNvPr id="36" name="下矢印 54">
                <a:extLst>
                  <a:ext uri="{FF2B5EF4-FFF2-40B4-BE49-F238E27FC236}">
                    <a16:creationId xmlns:a16="http://schemas.microsoft.com/office/drawing/2014/main" id="{08804CC5-6BAD-410C-9D33-8B935D718871}"/>
                  </a:ext>
                </a:extLst>
              </p:cNvPr>
              <p:cNvSpPr/>
              <p:nvPr/>
            </p:nvSpPr>
            <p:spPr>
              <a:xfrm>
                <a:off x="990013" y="4720755"/>
                <a:ext cx="252000" cy="176705"/>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37" name="正方形/長方形 36">
                <a:extLst>
                  <a:ext uri="{FF2B5EF4-FFF2-40B4-BE49-F238E27FC236}">
                    <a16:creationId xmlns:a16="http://schemas.microsoft.com/office/drawing/2014/main" id="{C41433AF-C668-4E93-9A97-A21EC95C7302}"/>
                  </a:ext>
                </a:extLst>
              </p:cNvPr>
              <p:cNvSpPr/>
              <p:nvPr/>
            </p:nvSpPr>
            <p:spPr>
              <a:xfrm>
                <a:off x="216013" y="2581576"/>
                <a:ext cx="1800000" cy="252000"/>
              </a:xfrm>
              <a:prstGeom prst="rect">
                <a:avLst/>
              </a:prstGeom>
              <a:ln/>
            </p:spPr>
            <p:style>
              <a:lnRef idx="1">
                <a:schemeClr val="accent3"/>
              </a:lnRef>
              <a:fillRef idx="2">
                <a:schemeClr val="accent3"/>
              </a:fillRef>
              <a:effectRef idx="1">
                <a:schemeClr val="accent3"/>
              </a:effectRef>
              <a:fontRef idx="minor">
                <a:schemeClr val="dk1"/>
              </a:fontRef>
            </p:style>
            <p:txBody>
              <a:bodyPr lIns="0" rIns="0" rtlCol="0" anchor="ctr"/>
              <a:lstStyle/>
              <a:p>
                <a:pPr indent="-266700" algn="ctr"/>
                <a:r>
                  <a:rPr lang="ja-JP" altLang="en-US" sz="1000" dirty="0">
                    <a:solidFill>
                      <a:prstClr val="black"/>
                    </a:solidFill>
                    <a:latin typeface="メイリオ" panose="020B0604030504040204" pitchFamily="50" charset="-128"/>
                    <a:ea typeface="メイリオ" panose="020B0604030504040204" pitchFamily="50" charset="-128"/>
                  </a:rPr>
                  <a:t>メニュー選択</a:t>
                </a:r>
              </a:p>
            </p:txBody>
          </p:sp>
          <p:sp>
            <p:nvSpPr>
              <p:cNvPr id="38" name="正方形/長方形 37">
                <a:extLst>
                  <a:ext uri="{FF2B5EF4-FFF2-40B4-BE49-F238E27FC236}">
                    <a16:creationId xmlns:a16="http://schemas.microsoft.com/office/drawing/2014/main" id="{7BE96B55-8F7D-4CA2-9FEB-45D344061B75}"/>
                  </a:ext>
                </a:extLst>
              </p:cNvPr>
              <p:cNvSpPr/>
              <p:nvPr/>
            </p:nvSpPr>
            <p:spPr>
              <a:xfrm>
                <a:off x="216013" y="3058585"/>
                <a:ext cx="1800000" cy="396000"/>
              </a:xfrm>
              <a:prstGeom prst="rect">
                <a:avLst/>
              </a:prstGeom>
              <a:ln/>
            </p:spPr>
            <p:style>
              <a:lnRef idx="1">
                <a:schemeClr val="accent3"/>
              </a:lnRef>
              <a:fillRef idx="2">
                <a:schemeClr val="accent3"/>
              </a:fillRef>
              <a:effectRef idx="1">
                <a:schemeClr val="accent3"/>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en-US" altLang="ja-JP"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lvl="0" indent="-266700" algn="ctr">
                  <a:defRPr/>
                </a:pPr>
                <a:r>
                  <a:rPr lang="ja-JP" altLang="en-US" sz="1000" dirty="0">
                    <a:solidFill>
                      <a:prstClr val="black"/>
                    </a:solidFill>
                    <a:latin typeface="メイリオ" panose="020B0604030504040204" pitchFamily="50" charset="-128"/>
                    <a:ea typeface="メイリオ" panose="020B0604030504040204" pitchFamily="50" charset="-128"/>
                  </a:rPr>
                  <a:t>製品表示情報一覧で検索／</a:t>
                </a:r>
                <a:br>
                  <a:rPr lang="en-US" altLang="ja-JP" sz="1000" dirty="0">
                    <a:solidFill>
                      <a:prstClr val="black"/>
                    </a:solidFill>
                    <a:latin typeface="メイリオ" panose="020B0604030504040204" pitchFamily="50" charset="-128"/>
                    <a:ea typeface="メイリオ" panose="020B0604030504040204" pitchFamily="50" charset="-128"/>
                  </a:rPr>
                </a:br>
                <a:r>
                  <a:rPr lang="en-US" altLang="ja-JP" sz="1000" dirty="0">
                    <a:solidFill>
                      <a:prstClr val="black"/>
                    </a:solidFill>
                    <a:latin typeface="メイリオ" panose="020B0604030504040204" pitchFamily="50" charset="-128"/>
                    <a:ea typeface="メイリオ" panose="020B0604030504040204" pitchFamily="50" charset="-128"/>
                  </a:rPr>
                  <a:t>PIM</a:t>
                </a:r>
                <a:r>
                  <a:rPr lang="ja-JP" altLang="en-US" sz="1000" dirty="0">
                    <a:solidFill>
                      <a:prstClr val="black"/>
                    </a:solidFill>
                    <a:latin typeface="メイリオ" panose="020B0604030504040204" pitchFamily="50" charset="-128"/>
                    <a:ea typeface="メイリオ" panose="020B0604030504040204" pitchFamily="50" charset="-128"/>
                  </a:rPr>
                  <a:t>製品情報取得を選択</a:t>
                </a:r>
              </a:p>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39" name="正方形/長方形 38">
                <a:extLst>
                  <a:ext uri="{FF2B5EF4-FFF2-40B4-BE49-F238E27FC236}">
                    <a16:creationId xmlns:a16="http://schemas.microsoft.com/office/drawing/2014/main" id="{1152C773-AFD7-4E08-8C92-5B441A09742B}"/>
                  </a:ext>
                </a:extLst>
              </p:cNvPr>
              <p:cNvSpPr/>
              <p:nvPr/>
            </p:nvSpPr>
            <p:spPr>
              <a:xfrm>
                <a:off x="216013" y="3679594"/>
                <a:ext cx="1800000" cy="396000"/>
              </a:xfrm>
              <a:prstGeom prst="rect">
                <a:avLst/>
              </a:prstGeom>
              <a:ln/>
            </p:spPr>
            <p:style>
              <a:lnRef idx="1">
                <a:schemeClr val="accent3"/>
              </a:lnRef>
              <a:fillRef idx="2">
                <a:schemeClr val="accent3"/>
              </a:fillRef>
              <a:effectRef idx="1">
                <a:schemeClr val="accent3"/>
              </a:effectRef>
              <a:fontRef idx="minor">
                <a:schemeClr val="dk1"/>
              </a:fontRef>
            </p:style>
            <p:txBody>
              <a:bodyPr lIns="0" rIns="0" rtlCol="0" anchor="ctr"/>
              <a:lstStyle/>
              <a:p>
                <a:pPr indent="-266700" algn="ctr"/>
                <a:r>
                  <a:rPr lang="en-US" altLang="ja-JP" sz="1000" dirty="0">
                    <a:solidFill>
                      <a:prstClr val="black"/>
                    </a:solidFill>
                    <a:latin typeface="メイリオ" panose="020B0604030504040204" pitchFamily="50" charset="-128"/>
                    <a:ea typeface="メイリオ" panose="020B0604030504040204" pitchFamily="50" charset="-128"/>
                  </a:rPr>
                  <a:t>PIM</a:t>
                </a:r>
                <a:r>
                  <a:rPr lang="ja-JP" altLang="en-US" sz="1000" dirty="0">
                    <a:solidFill>
                      <a:prstClr val="black"/>
                    </a:solidFill>
                    <a:latin typeface="メイリオ" panose="020B0604030504040204" pitchFamily="50" charset="-128"/>
                    <a:ea typeface="メイリオ" panose="020B0604030504040204" pitchFamily="50" charset="-128"/>
                  </a:rPr>
                  <a:t>製品情報取得で</a:t>
                </a:r>
                <a:br>
                  <a:rPr lang="en-US" altLang="ja-JP" sz="1000" dirty="0">
                    <a:solidFill>
                      <a:prstClr val="black"/>
                    </a:solidFill>
                    <a:latin typeface="メイリオ" panose="020B0604030504040204" pitchFamily="50" charset="-128"/>
                    <a:ea typeface="メイリオ" panose="020B0604030504040204" pitchFamily="50" charset="-128"/>
                  </a:rPr>
                </a:br>
                <a:r>
                  <a:rPr lang="ja-JP" altLang="en-US" sz="1000" dirty="0">
                    <a:solidFill>
                      <a:prstClr val="black"/>
                    </a:solidFill>
                    <a:latin typeface="メイリオ" panose="020B0604030504040204" pitchFamily="50" charset="-128"/>
                    <a:ea typeface="メイリオ" panose="020B0604030504040204" pitchFamily="50" charset="-128"/>
                  </a:rPr>
                  <a:t>新製品情報を追加登録</a:t>
                </a:r>
              </a:p>
            </p:txBody>
          </p:sp>
          <p:sp>
            <p:nvSpPr>
              <p:cNvPr id="40" name="下矢印 58">
                <a:extLst>
                  <a:ext uri="{FF2B5EF4-FFF2-40B4-BE49-F238E27FC236}">
                    <a16:creationId xmlns:a16="http://schemas.microsoft.com/office/drawing/2014/main" id="{FFCEF9A9-8299-424F-ACD1-C25BD0EB9E0E}"/>
                  </a:ext>
                </a:extLst>
              </p:cNvPr>
              <p:cNvSpPr/>
              <p:nvPr/>
            </p:nvSpPr>
            <p:spPr>
              <a:xfrm>
                <a:off x="990013" y="2857728"/>
                <a:ext cx="252000" cy="176705"/>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41" name="下矢印 59">
                <a:extLst>
                  <a:ext uri="{FF2B5EF4-FFF2-40B4-BE49-F238E27FC236}">
                    <a16:creationId xmlns:a16="http://schemas.microsoft.com/office/drawing/2014/main" id="{6CCE3AA2-D6BB-4661-9BCC-D70D16D430DE}"/>
                  </a:ext>
                </a:extLst>
              </p:cNvPr>
              <p:cNvSpPr/>
              <p:nvPr/>
            </p:nvSpPr>
            <p:spPr>
              <a:xfrm>
                <a:off x="990013" y="3478737"/>
                <a:ext cx="252000" cy="176705"/>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42" name="角丸四角形 60">
                <a:extLst>
                  <a:ext uri="{FF2B5EF4-FFF2-40B4-BE49-F238E27FC236}">
                    <a16:creationId xmlns:a16="http://schemas.microsoft.com/office/drawing/2014/main" id="{564C3756-0FDF-477E-8A8B-E2E004F8277A}"/>
                  </a:ext>
                </a:extLst>
              </p:cNvPr>
              <p:cNvSpPr/>
              <p:nvPr/>
            </p:nvSpPr>
            <p:spPr>
              <a:xfrm>
                <a:off x="603012" y="2316240"/>
                <a:ext cx="1026001" cy="216000"/>
              </a:xfrm>
              <a:prstGeom prst="roundRect">
                <a:avLst/>
              </a:prstGeom>
              <a:ln/>
            </p:spPr>
            <p:style>
              <a:lnRef idx="2">
                <a:schemeClr val="accent2"/>
              </a:lnRef>
              <a:fillRef idx="1">
                <a:schemeClr val="lt1"/>
              </a:fillRef>
              <a:effectRef idx="0">
                <a:schemeClr val="accent2"/>
              </a:effectRef>
              <a:fontRef idx="minor">
                <a:schemeClr val="dk1"/>
              </a:fontRef>
            </p:style>
            <p:txBody>
              <a:bodyPr lIns="0" rIns="0" rtlCol="0" anchor="t"/>
              <a:lstStyle/>
              <a:p>
                <a:pPr marL="0" marR="0" lvl="0" indent="-266700" algn="ctr" defTabSz="914400" rtl="0" eaLnBrk="1" fontAlgn="auto" latinLnBrk="0" hangingPunct="1">
                  <a:lnSpc>
                    <a:spcPct val="100000"/>
                  </a:lnSpc>
                  <a:spcBef>
                    <a:spcPts val="0"/>
                  </a:spcBef>
                  <a:spcAft>
                    <a:spcPts val="0"/>
                  </a:spcAft>
                  <a:buClrTx/>
                  <a:buSzTx/>
                  <a:buFontTx/>
                  <a:buNone/>
                  <a:tabLst/>
                  <a:defRPr/>
                </a:pPr>
                <a:r>
                  <a:rPr lang="ja-JP" altLang="en-US" sz="1000" dirty="0">
                    <a:solidFill>
                      <a:prstClr val="black"/>
                    </a:solidFill>
                    <a:latin typeface="メイリオ" panose="020B0604030504040204" pitchFamily="50" charset="-128"/>
                    <a:ea typeface="メイリオ" panose="020B0604030504040204" pitchFamily="50" charset="-128"/>
                  </a:rPr>
                  <a:t>製品</a:t>
                </a:r>
                <a:r>
                  <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情報</a:t>
                </a:r>
                <a:r>
                  <a:rPr lang="ja-JP" altLang="en-US" sz="1000" dirty="0">
                    <a:solidFill>
                      <a:prstClr val="black"/>
                    </a:solidFill>
                    <a:latin typeface="メイリオ" panose="020B0604030504040204" pitchFamily="50" charset="-128"/>
                    <a:ea typeface="メイリオ" panose="020B0604030504040204" pitchFamily="50" charset="-128"/>
                  </a:rPr>
                  <a:t>登録</a:t>
                </a: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43" name="正方形/長方形 42">
                <a:extLst>
                  <a:ext uri="{FF2B5EF4-FFF2-40B4-BE49-F238E27FC236}">
                    <a16:creationId xmlns:a16="http://schemas.microsoft.com/office/drawing/2014/main" id="{3B338955-723B-4D62-9568-4CAD356F9EBF}"/>
                  </a:ext>
                </a:extLst>
              </p:cNvPr>
              <p:cNvSpPr/>
              <p:nvPr/>
            </p:nvSpPr>
            <p:spPr>
              <a:xfrm>
                <a:off x="213756" y="5398622"/>
                <a:ext cx="1800000" cy="252000"/>
              </a:xfrm>
              <a:prstGeom prst="rect">
                <a:avLst/>
              </a:prstGeom>
              <a:ln/>
            </p:spPr>
            <p:style>
              <a:lnRef idx="1">
                <a:schemeClr val="accent3"/>
              </a:lnRef>
              <a:fillRef idx="2">
                <a:schemeClr val="accent3"/>
              </a:fillRef>
              <a:effectRef idx="1">
                <a:schemeClr val="accent3"/>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データファイル</a:t>
                </a:r>
                <a:r>
                  <a:rPr lang="ja-JP" altLang="en-US" sz="1000" dirty="0">
                    <a:solidFill>
                      <a:prstClr val="black"/>
                    </a:solidFill>
                    <a:latin typeface="メイリオ" panose="020B0604030504040204" pitchFamily="50" charset="-128"/>
                    <a:ea typeface="メイリオ" panose="020B0604030504040204" pitchFamily="50" charset="-128"/>
                  </a:rPr>
                  <a:t>インポート</a:t>
                </a: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44" name="下矢印 54">
                <a:extLst>
                  <a:ext uri="{FF2B5EF4-FFF2-40B4-BE49-F238E27FC236}">
                    <a16:creationId xmlns:a16="http://schemas.microsoft.com/office/drawing/2014/main" id="{A5429D90-6106-4D1B-ABE0-467B86EF41E6}"/>
                  </a:ext>
                </a:extLst>
              </p:cNvPr>
              <p:cNvSpPr/>
              <p:nvPr/>
            </p:nvSpPr>
            <p:spPr>
              <a:xfrm>
                <a:off x="994140" y="5197764"/>
                <a:ext cx="252000" cy="176705"/>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grpSp>
      </p:grpSp>
      <p:sp>
        <p:nvSpPr>
          <p:cNvPr id="45" name="線吹き出し 1 (枠付き) 25">
            <a:extLst>
              <a:ext uri="{FF2B5EF4-FFF2-40B4-BE49-F238E27FC236}">
                <a16:creationId xmlns:a16="http://schemas.microsoft.com/office/drawing/2014/main" id="{AED8E62B-4BC7-43BD-9E66-F755A942DEBC}"/>
              </a:ext>
            </a:extLst>
          </p:cNvPr>
          <p:cNvSpPr/>
          <p:nvPr/>
        </p:nvSpPr>
        <p:spPr>
          <a:xfrm>
            <a:off x="2449324" y="5650622"/>
            <a:ext cx="6425893" cy="668874"/>
          </a:xfrm>
          <a:prstGeom prst="borderCallout1">
            <a:avLst>
              <a:gd name="adj1" fmla="val -240193"/>
              <a:gd name="adj2" fmla="val 49969"/>
              <a:gd name="adj3" fmla="val 100"/>
              <a:gd name="adj4" fmla="val -45"/>
            </a:avLst>
          </a:prstGeom>
          <a:ln w="12700">
            <a:solidFill>
              <a:srgbClr val="FF0000"/>
            </a:solidFill>
          </a:ln>
        </p:spPr>
        <p:style>
          <a:lnRef idx="2">
            <a:schemeClr val="dk1"/>
          </a:lnRef>
          <a:fillRef idx="1">
            <a:schemeClr val="lt1"/>
          </a:fillRef>
          <a:effectRef idx="0">
            <a:schemeClr val="dk1"/>
          </a:effectRef>
          <a:fontRef idx="minor">
            <a:schemeClr val="dk1"/>
          </a:fontRef>
        </p:style>
        <p:txBody>
          <a:bodyPr lIns="0" rIns="0" rtlCol="0" anchor="ctr"/>
          <a:lstStyle/>
          <a:p>
            <a:pPr marL="85725"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初期のデータファイルの並び順は、</a:t>
            </a:r>
            <a:r>
              <a:rPr kumimoji="1" lang="en-US" altLang="ja-JP" sz="11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PIM</a:t>
            </a:r>
            <a:r>
              <a:rPr kumimoji="1" lang="ja-JP" altLang="en-US" sz="11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の表示順と同じです。「表示順」の値を変更することでインポート後の外部サイト表示順を変更できます。</a:t>
            </a:r>
          </a:p>
        </p:txBody>
      </p:sp>
    </p:spTree>
    <p:extLst>
      <p:ext uri="{BB962C8B-B14F-4D97-AF65-F5344CB8AC3E}">
        <p14:creationId xmlns:p14="http://schemas.microsoft.com/office/powerpoint/2010/main" val="5020310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685800" y="1502841"/>
            <a:ext cx="7772400" cy="1776664"/>
          </a:xfrm>
        </p:spPr>
        <p:txBody>
          <a:bodyPr>
            <a:normAutofit/>
          </a:bodyPr>
          <a:lstStyle/>
          <a:p>
            <a:pPr lvl="0"/>
            <a:r>
              <a:rPr lang="en-US" altLang="ja-JP" dirty="0"/>
              <a:t>EC</a:t>
            </a:r>
            <a:r>
              <a:rPr lang="ja-JP" altLang="en-US" dirty="0"/>
              <a:t>サイト情報の</a:t>
            </a:r>
            <a:r>
              <a:rPr lang="ja-JP" altLang="ja-JP" dirty="0"/>
              <a:t>編集をする場合</a:t>
            </a:r>
            <a:br>
              <a:rPr lang="en-US" altLang="ja-JP" dirty="0"/>
            </a:br>
            <a:br>
              <a:rPr lang="en-US" altLang="ja-JP" sz="1200" b="0" dirty="0"/>
            </a:br>
            <a:endParaRPr lang="en-US" altLang="ja-JP" sz="1200" b="0" dirty="0"/>
          </a:p>
        </p:txBody>
      </p:sp>
      <p:sp>
        <p:nvSpPr>
          <p:cNvPr id="6" name="サブタイトル 2"/>
          <p:cNvSpPr>
            <a:spLocks noGrp="1"/>
          </p:cNvSpPr>
          <p:nvPr>
            <p:ph type="subTitle" idx="1"/>
          </p:nvPr>
        </p:nvSpPr>
        <p:spPr>
          <a:xfrm>
            <a:off x="1091820" y="4001576"/>
            <a:ext cx="7506269" cy="2587712"/>
          </a:xfrm>
        </p:spPr>
        <p:txBody>
          <a:bodyPr vert="horz" lIns="91440" tIns="45720" rIns="91440" bIns="45720" rtlCol="0">
            <a:noAutofit/>
          </a:bodyPr>
          <a:lstStyle/>
          <a:p>
            <a:pPr algn="l">
              <a:lnSpc>
                <a:spcPct val="130000"/>
              </a:lnSpc>
              <a:spcBef>
                <a:spcPts val="1200"/>
              </a:spcBef>
            </a:pPr>
            <a:r>
              <a:rPr lang="ja-JP" altLang="en-US" sz="1400" dirty="0">
                <a:solidFill>
                  <a:schemeClr val="tx1"/>
                </a:solidFill>
              </a:rPr>
              <a:t>その他の情報を編集する場合、下記手順をご参照ください。</a:t>
            </a:r>
            <a:br>
              <a:rPr lang="en-US" altLang="ja-JP" sz="1400" dirty="0"/>
            </a:br>
            <a:r>
              <a:rPr lang="ja-JP" altLang="en-US" sz="1400" dirty="0"/>
              <a:t>　</a:t>
            </a:r>
            <a:r>
              <a:rPr lang="en-US" altLang="ja-JP" sz="1400" dirty="0">
                <a:hlinkClick r:id="rId2" action="ppaction://hlinksldjump"/>
              </a:rPr>
              <a:t>『</a:t>
            </a:r>
            <a:r>
              <a:rPr lang="ja-JP" altLang="en-US" sz="1400" dirty="0">
                <a:hlinkClick r:id="rId2" action="ppaction://hlinksldjump"/>
              </a:rPr>
              <a:t>表示情報</a:t>
            </a:r>
            <a:r>
              <a:rPr lang="en-US" altLang="ja-JP" sz="1400" dirty="0">
                <a:hlinkClick r:id="rId2" action="ppaction://hlinksldjump"/>
              </a:rPr>
              <a:t>(</a:t>
            </a:r>
            <a:r>
              <a:rPr lang="ja-JP" altLang="en-US" sz="1400" dirty="0">
                <a:hlinkClick r:id="rId2" action="ppaction://hlinksldjump"/>
              </a:rPr>
              <a:t>「仕様から探す」の内容</a:t>
            </a:r>
            <a:r>
              <a:rPr lang="en-US" altLang="ja-JP" sz="1400" dirty="0">
                <a:hlinkClick r:id="rId2" action="ppaction://hlinksldjump"/>
              </a:rPr>
              <a:t>)</a:t>
            </a:r>
            <a:r>
              <a:rPr lang="ja-JP" altLang="en-US" sz="1400" dirty="0">
                <a:hlinkClick r:id="rId2" action="ppaction://hlinksldjump"/>
              </a:rPr>
              <a:t>の編集をする場合</a:t>
            </a:r>
            <a:r>
              <a:rPr lang="en-US" altLang="ja-JP" sz="1400" dirty="0">
                <a:hlinkClick r:id="rId2" action="ppaction://hlinksldjump"/>
              </a:rPr>
              <a:t>』</a:t>
            </a:r>
            <a:br>
              <a:rPr lang="en-US" altLang="ja-JP" sz="1400" dirty="0"/>
            </a:br>
            <a:r>
              <a:rPr lang="ja-JP" altLang="en-US" sz="1400" dirty="0"/>
              <a:t>　</a:t>
            </a:r>
            <a:r>
              <a:rPr lang="en-US" altLang="ja-JP" sz="1400" dirty="0">
                <a:hlinkClick r:id="rId3" action="ppaction://hlinksldjump"/>
              </a:rPr>
              <a:t>『</a:t>
            </a:r>
            <a:r>
              <a:rPr lang="ja-JP" altLang="en-US" sz="1400" dirty="0">
                <a:hlinkClick r:id="rId3" action="ppaction://hlinksldjump"/>
              </a:rPr>
              <a:t>表示情報</a:t>
            </a:r>
            <a:r>
              <a:rPr lang="en-US" altLang="ja-JP" sz="1400" dirty="0">
                <a:hlinkClick r:id="rId3" action="ppaction://hlinksldjump"/>
              </a:rPr>
              <a:t>(</a:t>
            </a:r>
            <a:r>
              <a:rPr lang="ja-JP" altLang="en-US" sz="1400" dirty="0">
                <a:hlinkClick r:id="rId3" action="ppaction://hlinksldjump"/>
              </a:rPr>
              <a:t>「仕様から探す」の親形名表示情報内容</a:t>
            </a:r>
            <a:r>
              <a:rPr lang="en-US" altLang="ja-JP" sz="1400" dirty="0">
                <a:hlinkClick r:id="rId3" action="ppaction://hlinksldjump"/>
              </a:rPr>
              <a:t>)</a:t>
            </a:r>
            <a:r>
              <a:rPr lang="ja-JP" altLang="en-US" sz="1400" dirty="0">
                <a:hlinkClick r:id="rId3" action="ppaction://hlinksldjump"/>
              </a:rPr>
              <a:t>の編集をする場合</a:t>
            </a:r>
            <a:r>
              <a:rPr lang="en-US" altLang="ja-JP" sz="1400" dirty="0">
                <a:hlinkClick r:id="rId3" action="ppaction://hlinksldjump"/>
              </a:rPr>
              <a:t>』</a:t>
            </a:r>
            <a:br>
              <a:rPr lang="en-US" altLang="ja-JP" sz="1400" dirty="0"/>
            </a:br>
            <a:r>
              <a:rPr lang="ja-JP" altLang="en-US" sz="1400" dirty="0"/>
              <a:t>　</a:t>
            </a:r>
            <a:r>
              <a:rPr lang="en-US" altLang="ja-JP" sz="1400" dirty="0">
                <a:hlinkClick r:id="rId4" action="ppaction://hlinksldjump"/>
              </a:rPr>
              <a:t>『</a:t>
            </a:r>
            <a:r>
              <a:rPr lang="ja-JP" altLang="ja-JP" sz="1400" dirty="0">
                <a:hlinkClick r:id="rId4" action="ppaction://hlinksldjump"/>
              </a:rPr>
              <a:t>表示情報</a:t>
            </a:r>
            <a:r>
              <a:rPr lang="en-US" altLang="ja-JP" sz="1400" dirty="0">
                <a:hlinkClick r:id="rId4" action="ppaction://hlinksldjump"/>
              </a:rPr>
              <a:t>(</a:t>
            </a:r>
            <a:r>
              <a:rPr lang="ja-JP" altLang="en-US" sz="1400" dirty="0">
                <a:hlinkClick r:id="rId4" action="ppaction://hlinksldjump"/>
              </a:rPr>
              <a:t>詳細画面の内容</a:t>
            </a:r>
            <a:r>
              <a:rPr lang="en-US" altLang="ja-JP" sz="1400" dirty="0">
                <a:hlinkClick r:id="rId4" action="ppaction://hlinksldjump"/>
              </a:rPr>
              <a:t>)</a:t>
            </a:r>
            <a:r>
              <a:rPr lang="ja-JP" altLang="ja-JP" sz="1400" dirty="0">
                <a:hlinkClick r:id="rId4" action="ppaction://hlinksldjump"/>
              </a:rPr>
              <a:t>の編集をする場合</a:t>
            </a:r>
            <a:r>
              <a:rPr lang="en-US" altLang="ja-JP" sz="1400" dirty="0">
                <a:hlinkClick r:id="rId4" action="ppaction://hlinksldjump"/>
              </a:rPr>
              <a:t>』</a:t>
            </a:r>
            <a:br>
              <a:rPr lang="en-US" altLang="ja-JP" sz="1400" dirty="0"/>
            </a:br>
            <a:r>
              <a:rPr lang="ja-JP" altLang="en-US" sz="1400" dirty="0"/>
              <a:t>　</a:t>
            </a:r>
            <a:r>
              <a:rPr lang="en-US" altLang="ja-JP" sz="1400" dirty="0">
                <a:hlinkClick r:id="rId5" action="ppaction://hlinksldjump"/>
              </a:rPr>
              <a:t>『</a:t>
            </a:r>
            <a:r>
              <a:rPr lang="ja-JP" altLang="ja-JP" sz="1400" dirty="0">
                <a:hlinkClick r:id="rId5" action="ppaction://hlinksldjump"/>
              </a:rPr>
              <a:t>表示情報</a:t>
            </a:r>
            <a:r>
              <a:rPr lang="en-US" altLang="ja-JP" sz="1400" dirty="0">
                <a:hlinkClick r:id="rId5" action="ppaction://hlinksldjump"/>
              </a:rPr>
              <a:t>(</a:t>
            </a:r>
            <a:r>
              <a:rPr lang="ja-JP" altLang="en-US" sz="1400" dirty="0">
                <a:hlinkClick r:id="rId5" action="ppaction://hlinksldjump"/>
              </a:rPr>
              <a:t>「規格適合品を探す」の内容</a:t>
            </a:r>
            <a:r>
              <a:rPr lang="en-US" altLang="ja-JP" sz="1400" dirty="0">
                <a:hlinkClick r:id="rId5" action="ppaction://hlinksldjump"/>
              </a:rPr>
              <a:t>)</a:t>
            </a:r>
            <a:r>
              <a:rPr lang="ja-JP" altLang="ja-JP" sz="1400" dirty="0">
                <a:hlinkClick r:id="rId5" action="ppaction://hlinksldjump"/>
              </a:rPr>
              <a:t>の編集をする場合</a:t>
            </a:r>
            <a:r>
              <a:rPr lang="en-US" altLang="ja-JP" sz="1400" dirty="0">
                <a:hlinkClick r:id="rId5" action="ppaction://hlinksldjump"/>
              </a:rPr>
              <a:t>』</a:t>
            </a:r>
            <a:br>
              <a:rPr lang="en-US" altLang="ja-JP" sz="1400" dirty="0"/>
            </a:br>
            <a:r>
              <a:rPr lang="ja-JP" altLang="en-US" sz="1400" dirty="0"/>
              <a:t>　</a:t>
            </a:r>
            <a:r>
              <a:rPr lang="en-US" altLang="ja-JP" sz="1400" dirty="0">
                <a:hlinkClick r:id="rId6" action="ppaction://hlinksldjump"/>
              </a:rPr>
              <a:t>『</a:t>
            </a:r>
            <a:r>
              <a:rPr lang="ja-JP" altLang="ja-JP" sz="1400" dirty="0">
                <a:hlinkClick r:id="rId6" action="ppaction://hlinksldjump"/>
              </a:rPr>
              <a:t>表示情報</a:t>
            </a:r>
            <a:r>
              <a:rPr lang="en-US" altLang="ja-JP" sz="1400" dirty="0">
                <a:hlinkClick r:id="rId6" action="ppaction://hlinksldjump"/>
              </a:rPr>
              <a:t>(</a:t>
            </a:r>
            <a:r>
              <a:rPr lang="ja-JP" altLang="en-US" sz="1400" dirty="0">
                <a:hlinkClick r:id="rId6" action="ppaction://hlinksldjump"/>
              </a:rPr>
              <a:t>「生産終了品を探す」の内容</a:t>
            </a:r>
            <a:r>
              <a:rPr lang="en-US" altLang="ja-JP" sz="1400" dirty="0">
                <a:hlinkClick r:id="rId6" action="ppaction://hlinksldjump"/>
              </a:rPr>
              <a:t>)</a:t>
            </a:r>
            <a:r>
              <a:rPr lang="ja-JP" altLang="ja-JP" sz="1400" dirty="0">
                <a:hlinkClick r:id="rId6" action="ppaction://hlinksldjump"/>
              </a:rPr>
              <a:t>の編集をする場合</a:t>
            </a:r>
            <a:r>
              <a:rPr lang="en-US" altLang="ja-JP" sz="1400" dirty="0">
                <a:hlinkClick r:id="rId6" action="ppaction://hlinksldjump"/>
              </a:rPr>
              <a:t>』</a:t>
            </a:r>
            <a:endParaRPr lang="ja-JP" altLang="en-US" sz="1400" dirty="0"/>
          </a:p>
        </p:txBody>
      </p:sp>
      <p:sp>
        <p:nvSpPr>
          <p:cNvPr id="3" name="スライド番号プレースホルダー 2">
            <a:extLst>
              <a:ext uri="{FF2B5EF4-FFF2-40B4-BE49-F238E27FC236}">
                <a16:creationId xmlns:a16="http://schemas.microsoft.com/office/drawing/2014/main" id="{1B497DE9-0DB1-43CB-996D-4BA8E6C00856}"/>
              </a:ext>
            </a:extLst>
          </p:cNvPr>
          <p:cNvSpPr>
            <a:spLocks noGrp="1"/>
          </p:cNvSpPr>
          <p:nvPr>
            <p:ph type="sldNum" sz="quarter" idx="12"/>
          </p:nvPr>
        </p:nvSpPr>
        <p:spPr/>
        <p:txBody>
          <a:bodyPr/>
          <a:lstStyle/>
          <a:p>
            <a:fld id="{AAEC5578-235D-485F-9B50-9803794400B3}" type="slidenum">
              <a:rPr kumimoji="1" lang="ja-JP" altLang="en-US" smtClean="0"/>
              <a:t>43</a:t>
            </a:fld>
            <a:endParaRPr kumimoji="1" lang="ja-JP" altLang="en-US" dirty="0"/>
          </a:p>
        </p:txBody>
      </p:sp>
      <p:sp>
        <p:nvSpPr>
          <p:cNvPr id="8" name="正方形/長方形 7">
            <a:extLst>
              <a:ext uri="{FF2B5EF4-FFF2-40B4-BE49-F238E27FC236}">
                <a16:creationId xmlns:a16="http://schemas.microsoft.com/office/drawing/2014/main" id="{C5D4BDE0-D165-44B5-8A3F-8D17EC9C3B7F}"/>
              </a:ext>
            </a:extLst>
          </p:cNvPr>
          <p:cNvSpPr/>
          <p:nvPr/>
        </p:nvSpPr>
        <p:spPr>
          <a:xfrm>
            <a:off x="3869799" y="2601106"/>
            <a:ext cx="1404402" cy="271870"/>
          </a:xfrm>
          <a:prstGeom prst="rect">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indent="-266700" algn="ctr"/>
            <a:r>
              <a:rPr lang="ja-JP" altLang="en-US" sz="1200" dirty="0">
                <a:latin typeface="メイリオ" panose="020B0604030504040204" pitchFamily="50" charset="-128"/>
                <a:ea typeface="メイリオ" panose="020B0604030504040204" pitchFamily="50" charset="-128"/>
              </a:rPr>
              <a:t>対象：</a:t>
            </a:r>
            <a:r>
              <a:rPr lang="en-US" altLang="ja-JP" sz="1200" dirty="0">
                <a:latin typeface="メイリオ" panose="020B0604030504040204" pitchFamily="50" charset="-128"/>
                <a:ea typeface="メイリオ" panose="020B0604030504040204" pitchFamily="50" charset="-128"/>
              </a:rPr>
              <a:t>EC</a:t>
            </a:r>
            <a:r>
              <a:rPr lang="ja-JP" altLang="en-US" sz="1200" dirty="0">
                <a:latin typeface="メイリオ" panose="020B0604030504040204" pitchFamily="50" charset="-128"/>
                <a:ea typeface="メイリオ" panose="020B0604030504040204" pitchFamily="50" charset="-128"/>
              </a:rPr>
              <a:t>対応機種</a:t>
            </a:r>
            <a:endParaRPr lang="en-US" altLang="ja-JP" sz="1200" dirty="0">
              <a:latin typeface="メイリオ" panose="020B0604030504040204" pitchFamily="50" charset="-128"/>
              <a:ea typeface="メイリオ" panose="020B0604030504040204" pitchFamily="50" charset="-128"/>
            </a:endParaRPr>
          </a:p>
        </p:txBody>
      </p:sp>
      <p:sp>
        <p:nvSpPr>
          <p:cNvPr id="4" name="テキスト ボックス 3">
            <a:extLst>
              <a:ext uri="{FF2B5EF4-FFF2-40B4-BE49-F238E27FC236}">
                <a16:creationId xmlns:a16="http://schemas.microsoft.com/office/drawing/2014/main" id="{40E2A6C1-644E-77CD-E71B-7E6933663EAD}"/>
              </a:ext>
            </a:extLst>
          </p:cNvPr>
          <p:cNvSpPr txBox="1"/>
          <p:nvPr/>
        </p:nvSpPr>
        <p:spPr>
          <a:xfrm>
            <a:off x="1677143" y="3144215"/>
            <a:ext cx="5789713" cy="338554"/>
          </a:xfrm>
          <a:prstGeom prst="rect">
            <a:avLst/>
          </a:prstGeom>
          <a:solidFill>
            <a:schemeClr val="bg1"/>
          </a:solidFill>
          <a:ln cmpd="sng">
            <a:noFill/>
          </a:ln>
        </p:spPr>
        <p:txBody>
          <a:bodyPr wrap="square">
            <a:spAutoFit/>
          </a:bodyPr>
          <a:lstStyle/>
          <a:p>
            <a:r>
              <a:rPr lang="en-US" altLang="ja-JP" sz="1600" b="1" dirty="0">
                <a:solidFill>
                  <a:srgbClr val="FF0000"/>
                </a:solidFill>
              </a:rPr>
              <a:t>※</a:t>
            </a:r>
            <a:r>
              <a:rPr lang="ja-JP" altLang="en-US" sz="1600" b="1" dirty="0">
                <a:solidFill>
                  <a:srgbClr val="FF0000"/>
                </a:solidFill>
              </a:rPr>
              <a:t>現時点では国内サイトでの公開時のみ編集が必要となります。</a:t>
            </a:r>
            <a:endParaRPr lang="ja-JP" altLang="en-US" sz="1600" dirty="0"/>
          </a:p>
        </p:txBody>
      </p:sp>
    </p:spTree>
    <p:extLst>
      <p:ext uri="{BB962C8B-B14F-4D97-AF65-F5344CB8AC3E}">
        <p14:creationId xmlns:p14="http://schemas.microsoft.com/office/powerpoint/2010/main" val="14872024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コンテンツ プレースホルダー 5"/>
          <p:cNvSpPr txBox="1">
            <a:spLocks/>
          </p:cNvSpPr>
          <p:nvPr/>
        </p:nvSpPr>
        <p:spPr>
          <a:xfrm>
            <a:off x="438150" y="925200"/>
            <a:ext cx="8526338" cy="1414087"/>
          </a:xfrm>
          <a:prstGeom prst="rect">
            <a:avLst/>
          </a:prstGeom>
        </p:spPr>
        <p:txBody>
          <a:bodyPr vert="horz" lIns="91440" tIns="45720" rIns="91440" bIns="45720" rtlCol="0">
            <a:noAutofit/>
          </a:bodyPr>
          <a:lstStyle>
            <a:lvl1pPr marL="203597" indent="-203597" algn="l" defTabSz="685800" rtl="0" eaLnBrk="1" latinLnBrk="0" hangingPunct="1">
              <a:spcBef>
                <a:spcPts val="450"/>
              </a:spcBef>
              <a:buFont typeface="Wingdings" panose="05000000000000000000" pitchFamily="2" charset="2"/>
              <a:buChar char="Ø"/>
              <a:defRPr kumimoji="1" sz="135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400050" indent="-196454" algn="l" defTabSz="685800" rtl="0" eaLnBrk="1" latinLnBrk="0" hangingPunct="1">
              <a:spcBef>
                <a:spcPts val="450"/>
              </a:spcBef>
              <a:buFont typeface="Wingdings" panose="05000000000000000000" pitchFamily="2" charset="2"/>
              <a:buChar char="ü"/>
              <a:defRPr kumimoji="1" sz="12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469106" indent="-136922" algn="l" defTabSz="685800" rtl="0" eaLnBrk="1" latinLnBrk="0" hangingPunct="1">
              <a:spcBef>
                <a:spcPts val="450"/>
              </a:spcBef>
              <a:buFont typeface="Arial" panose="020B0604020202020204" pitchFamily="34" charset="0"/>
              <a:buChar char="•"/>
              <a:defRPr kumimoji="1" sz="12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140619" indent="-111919" algn="l" defTabSz="685800" rtl="0" eaLnBrk="1" latinLnBrk="0" hangingPunct="1">
              <a:spcBef>
                <a:spcPts val="450"/>
              </a:spcBef>
              <a:buFont typeface="Arial" panose="020B0604020202020204" pitchFamily="34" charset="0"/>
              <a:buChar char="–"/>
              <a:defRPr kumimoji="1" sz="105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1476375" indent="-104775" algn="l" defTabSz="685800" rtl="0" eaLnBrk="1" latinLnBrk="0" hangingPunct="1">
              <a:spcBef>
                <a:spcPts val="450"/>
              </a:spcBef>
              <a:buFont typeface="Arial" panose="020B0604020202020204" pitchFamily="34" charset="0"/>
              <a:buChar char="»"/>
              <a:defRPr kumimoji="1" sz="9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1885950" indent="-171450" algn="l" defTabSz="685800" rtl="0" eaLnBrk="1" latinLnBrk="0" hangingPunct="1">
              <a:spcBef>
                <a:spcPct val="20000"/>
              </a:spcBef>
              <a:buFont typeface="Arial" panose="020B0604020202020204" pitchFamily="34" charset="0"/>
              <a:buChar char="•"/>
              <a:defRPr kumimoji="1"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kumimoji="1"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kumimoji="1"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kumimoji="1" sz="1500" kern="1200">
                <a:solidFill>
                  <a:schemeClr val="tx1"/>
                </a:solidFill>
                <a:latin typeface="+mn-lt"/>
                <a:ea typeface="+mn-ea"/>
                <a:cs typeface="+mn-cs"/>
              </a:defRPr>
            </a:lvl9pPr>
          </a:lstStyle>
          <a:p>
            <a:pPr marL="0" indent="0">
              <a:spcBef>
                <a:spcPts val="300"/>
              </a:spcBef>
              <a:buNone/>
            </a:pPr>
            <a:r>
              <a:rPr lang="en-US" altLang="ja-JP" sz="1200" dirty="0"/>
              <a:t>【EC</a:t>
            </a:r>
            <a:r>
              <a:rPr lang="ja-JP" altLang="en-US" sz="1200" dirty="0"/>
              <a:t>サイト情報の</a:t>
            </a:r>
            <a:r>
              <a:rPr lang="ja-JP" altLang="ja-JP" sz="1200" dirty="0"/>
              <a:t>編集をする場合</a:t>
            </a:r>
            <a:r>
              <a:rPr lang="en-US" altLang="ja-JP" sz="1200" dirty="0"/>
              <a:t>】</a:t>
            </a:r>
            <a:endParaRPr lang="en-US" altLang="ja-JP" sz="1200" dirty="0">
              <a:solidFill>
                <a:prstClr val="black"/>
              </a:solidFill>
            </a:endParaRPr>
          </a:p>
          <a:p>
            <a:pPr>
              <a:spcBef>
                <a:spcPts val="300"/>
              </a:spcBef>
              <a:buFont typeface="Wingdings" panose="05000000000000000000" pitchFamily="2" charset="2"/>
              <a:buChar char="l"/>
            </a:pPr>
            <a:r>
              <a:rPr lang="ja-JP" altLang="en-US" sz="1200" dirty="0">
                <a:solidFill>
                  <a:prstClr val="black"/>
                </a:solidFill>
              </a:rPr>
              <a:t>紐付け中間テーブル 登録シートを記入し事務局へ提出</a:t>
            </a:r>
            <a:r>
              <a:rPr lang="ja-JP" altLang="en-US" sz="1200" dirty="0"/>
              <a:t>します。</a:t>
            </a:r>
            <a:endParaRPr lang="en-US" altLang="ja-JP" sz="1200" dirty="0"/>
          </a:p>
          <a:p>
            <a:pPr marL="432196" lvl="1" indent="-228600">
              <a:spcBef>
                <a:spcPts val="300"/>
              </a:spcBef>
              <a:buFont typeface="+mj-ea"/>
              <a:buAutoNum type="circleNumDbPlain"/>
            </a:pPr>
            <a:r>
              <a:rPr lang="ja-JP" altLang="en-US" dirty="0"/>
              <a:t>「</a:t>
            </a:r>
            <a:r>
              <a:rPr lang="en-US" altLang="ja-JP" dirty="0">
                <a:solidFill>
                  <a:prstClr val="black"/>
                </a:solidFill>
              </a:rPr>
              <a:t>EC</a:t>
            </a:r>
            <a:r>
              <a:rPr lang="ja-JP" altLang="en-US" dirty="0">
                <a:solidFill>
                  <a:prstClr val="black"/>
                </a:solidFill>
              </a:rPr>
              <a:t>対応（</a:t>
            </a:r>
            <a:r>
              <a:rPr lang="en-US" altLang="ja-JP" dirty="0">
                <a:solidFill>
                  <a:prstClr val="black"/>
                </a:solidFill>
              </a:rPr>
              <a:t>G-WEB</a:t>
            </a:r>
            <a:r>
              <a:rPr lang="ja-JP" altLang="en-US" dirty="0">
                <a:solidFill>
                  <a:prstClr val="black"/>
                </a:solidFill>
              </a:rPr>
              <a:t>未切替）</a:t>
            </a:r>
            <a:r>
              <a:rPr lang="en-US" altLang="ja-JP" dirty="0">
                <a:solidFill>
                  <a:prstClr val="black"/>
                </a:solidFill>
              </a:rPr>
              <a:t>_</a:t>
            </a:r>
            <a:r>
              <a:rPr lang="ja-JP" altLang="en-US" dirty="0">
                <a:solidFill>
                  <a:prstClr val="black"/>
                </a:solidFill>
              </a:rPr>
              <a:t>紐づけ中間テーブル</a:t>
            </a:r>
            <a:r>
              <a:rPr lang="en-US" altLang="ja-JP" dirty="0">
                <a:solidFill>
                  <a:prstClr val="black"/>
                </a:solidFill>
              </a:rPr>
              <a:t>_</a:t>
            </a:r>
            <a:r>
              <a:rPr lang="ja-JP" altLang="en-US" dirty="0">
                <a:solidFill>
                  <a:prstClr val="black"/>
                </a:solidFill>
              </a:rPr>
              <a:t>登録シート</a:t>
            </a:r>
            <a:r>
              <a:rPr lang="en-US" altLang="ja-JP" dirty="0">
                <a:solidFill>
                  <a:prstClr val="black"/>
                </a:solidFill>
              </a:rPr>
              <a:t>.</a:t>
            </a:r>
            <a:r>
              <a:rPr lang="en-US" altLang="ja-JP" dirty="0" err="1">
                <a:solidFill>
                  <a:prstClr val="black"/>
                </a:solidFill>
              </a:rPr>
              <a:t>xlsx</a:t>
            </a:r>
            <a:r>
              <a:rPr lang="ja-JP" altLang="en-US" dirty="0">
                <a:solidFill>
                  <a:prstClr val="black"/>
                </a:solidFill>
              </a:rPr>
              <a:t>」の各補足シートを参照して</a:t>
            </a:r>
            <a:r>
              <a:rPr lang="ja-JP" altLang="en-US" dirty="0"/>
              <a:t>記入します。</a:t>
            </a:r>
            <a:endParaRPr lang="en-US" altLang="ja-JP" dirty="0"/>
          </a:p>
          <a:p>
            <a:pPr marL="432196" lvl="1" indent="-228600">
              <a:spcBef>
                <a:spcPts val="300"/>
              </a:spcBef>
              <a:buFont typeface="+mj-ea"/>
              <a:buAutoNum type="circleNumDbPlain"/>
            </a:pPr>
            <a:r>
              <a:rPr lang="ja-JP" altLang="en-US" dirty="0">
                <a:solidFill>
                  <a:prstClr val="black"/>
                </a:solidFill>
              </a:rPr>
              <a:t>登録シートの記入後、事務局へ提出します。</a:t>
            </a:r>
            <a:endParaRPr lang="en-US" altLang="ja-JP" dirty="0">
              <a:solidFill>
                <a:prstClr val="black"/>
              </a:solidFill>
            </a:endParaRPr>
          </a:p>
          <a:p>
            <a:pPr marL="203596" lvl="1" indent="0">
              <a:spcBef>
                <a:spcPts val="300"/>
              </a:spcBef>
              <a:buNone/>
            </a:pPr>
            <a:r>
              <a:rPr lang="ja-JP" altLang="en-US" dirty="0">
                <a:solidFill>
                  <a:prstClr val="black"/>
                </a:solidFill>
              </a:rPr>
              <a:t>　　</a:t>
            </a:r>
            <a:r>
              <a:rPr lang="en-US" altLang="ja-JP" dirty="0">
                <a:solidFill>
                  <a:prstClr val="black"/>
                </a:solidFill>
              </a:rPr>
              <a:t>※</a:t>
            </a:r>
            <a:r>
              <a:rPr lang="ja-JP" altLang="en-US" dirty="0">
                <a:solidFill>
                  <a:prstClr val="black"/>
                </a:solidFill>
              </a:rPr>
              <a:t>提出先は登録シートの記入依頼時に別途お伝えします。</a:t>
            </a:r>
            <a:endParaRPr lang="en-US" altLang="ja-JP" dirty="0">
              <a:solidFill>
                <a:prstClr val="black"/>
              </a:solidFill>
            </a:endParaRPr>
          </a:p>
          <a:p>
            <a:pPr marL="203596" lvl="1" indent="0">
              <a:spcBef>
                <a:spcPts val="300"/>
              </a:spcBef>
              <a:buNone/>
            </a:pPr>
            <a:r>
              <a:rPr lang="ja-JP" altLang="en-US" dirty="0">
                <a:solidFill>
                  <a:prstClr val="black"/>
                </a:solidFill>
              </a:rPr>
              <a:t>　　</a:t>
            </a:r>
            <a:r>
              <a:rPr lang="en-US" altLang="ja-JP" dirty="0">
                <a:solidFill>
                  <a:prstClr val="black"/>
                </a:solidFill>
              </a:rPr>
              <a:t>※</a:t>
            </a:r>
            <a:r>
              <a:rPr lang="ja-JP" altLang="ja-JP" dirty="0"/>
              <a:t>登録シートは</a:t>
            </a:r>
            <a:r>
              <a:rPr lang="en-US" altLang="ja-JP" dirty="0"/>
              <a:t>EC</a:t>
            </a:r>
            <a:r>
              <a:rPr lang="ja-JP" altLang="ja-JP" dirty="0"/>
              <a:t>サイト販売開始日の</a:t>
            </a:r>
            <a:r>
              <a:rPr lang="ja-JP" altLang="en-US" dirty="0"/>
              <a:t>「</a:t>
            </a:r>
            <a:r>
              <a:rPr lang="en-US" altLang="ja-JP" dirty="0"/>
              <a:t>7</a:t>
            </a:r>
            <a:r>
              <a:rPr lang="ja-JP" altLang="en-US" dirty="0"/>
              <a:t>営業日前」</a:t>
            </a:r>
            <a:r>
              <a:rPr lang="ja-JP" altLang="ja-JP" dirty="0"/>
              <a:t>までに事務局へ提出</a:t>
            </a:r>
            <a:r>
              <a:rPr lang="ja-JP" altLang="en-US" dirty="0"/>
              <a:t>ください。</a:t>
            </a:r>
            <a:endParaRPr lang="en-US" altLang="ja-JP" dirty="0"/>
          </a:p>
        </p:txBody>
      </p:sp>
      <p:sp>
        <p:nvSpPr>
          <p:cNvPr id="30" name="タイトル 1"/>
          <p:cNvSpPr txBox="1">
            <a:spLocks/>
          </p:cNvSpPr>
          <p:nvPr/>
        </p:nvSpPr>
        <p:spPr>
          <a:xfrm>
            <a:off x="1567887" y="279558"/>
            <a:ext cx="6971433" cy="490066"/>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kumimoji="1" sz="3200" b="1"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pPr lvl="0" algn="l">
              <a:defRPr/>
            </a:pPr>
            <a:r>
              <a:rPr lang="en-US" altLang="ja-JP" sz="1800" dirty="0">
                <a:solidFill>
                  <a:prstClr val="black"/>
                </a:solidFill>
              </a:rPr>
              <a:t>2.7.6.1 </a:t>
            </a:r>
            <a:r>
              <a:rPr lang="ja-JP" altLang="en-US" sz="1800" dirty="0">
                <a:solidFill>
                  <a:prstClr val="black"/>
                </a:solidFill>
              </a:rPr>
              <a:t>製品情報登録　紐付け中間テーブル登録シート記入</a:t>
            </a:r>
            <a:endParaRPr kumimoji="1" lang="ja-JP" altLang="en-US" sz="1800" b="1"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endParaRPr>
          </a:p>
        </p:txBody>
      </p:sp>
      <p:grpSp>
        <p:nvGrpSpPr>
          <p:cNvPr id="5" name="グループ化 4">
            <a:extLst>
              <a:ext uri="{FF2B5EF4-FFF2-40B4-BE49-F238E27FC236}">
                <a16:creationId xmlns:a16="http://schemas.microsoft.com/office/drawing/2014/main" id="{0B42535D-886E-46AC-B37A-4C1B2162BD98}"/>
              </a:ext>
            </a:extLst>
          </p:cNvPr>
          <p:cNvGrpSpPr/>
          <p:nvPr/>
        </p:nvGrpSpPr>
        <p:grpSpPr>
          <a:xfrm>
            <a:off x="2335582" y="2478413"/>
            <a:ext cx="6351218" cy="4005581"/>
            <a:chOff x="2335582" y="2392685"/>
            <a:chExt cx="6351218" cy="4005581"/>
          </a:xfrm>
        </p:grpSpPr>
        <p:pic>
          <p:nvPicPr>
            <p:cNvPr id="2" name="図 1"/>
            <p:cNvPicPr>
              <a:picLocks noChangeAspect="1"/>
            </p:cNvPicPr>
            <p:nvPr/>
          </p:nvPicPr>
          <p:blipFill>
            <a:blip r:embed="rId2"/>
            <a:stretch>
              <a:fillRect/>
            </a:stretch>
          </p:blipFill>
          <p:spPr>
            <a:xfrm>
              <a:off x="2335582" y="2392685"/>
              <a:ext cx="6351218" cy="4005581"/>
            </a:xfrm>
            <a:prstGeom prst="rect">
              <a:avLst/>
            </a:prstGeom>
          </p:spPr>
        </p:pic>
        <p:sp>
          <p:nvSpPr>
            <p:cNvPr id="27" name="角丸四角形 26"/>
            <p:cNvSpPr/>
            <p:nvPr/>
          </p:nvSpPr>
          <p:spPr>
            <a:xfrm>
              <a:off x="3030617" y="4941232"/>
              <a:ext cx="4422606" cy="1256314"/>
            </a:xfrm>
            <a:prstGeom prst="roundRect">
              <a:avLst>
                <a:gd name="adj" fmla="val 3857"/>
              </a:avLst>
            </a:prstGeom>
            <a:noFill/>
            <a:ln w="28575">
              <a:solidFill>
                <a:srgbClr val="FF0000"/>
              </a:solidFill>
            </a:ln>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28" name="正方形/長方形 27"/>
            <p:cNvSpPr/>
            <p:nvPr/>
          </p:nvSpPr>
          <p:spPr>
            <a:xfrm>
              <a:off x="2732085" y="4743413"/>
              <a:ext cx="362591" cy="310441"/>
            </a:xfrm>
            <a:prstGeom prst="rect">
              <a:avLst/>
            </a:prstGeom>
            <a:noFill/>
            <a:ln w="9525">
              <a:noFill/>
            </a:ln>
          </p:spPr>
          <p:style>
            <a:lnRef idx="2">
              <a:schemeClr val="dk1"/>
            </a:lnRef>
            <a:fillRef idx="1">
              <a:schemeClr val="lt1"/>
            </a:fillRef>
            <a:effectRef idx="0">
              <a:schemeClr val="dk1"/>
            </a:effectRef>
            <a:fontRef idx="minor">
              <a:schemeClr val="dk1"/>
            </a:fontRef>
          </p:style>
          <p:txBody>
            <a:bodyPr lIns="0" rIns="0" rtlCol="0" anchor="ctr"/>
            <a:lstStyle/>
            <a:p>
              <a:pPr indent="-266700" algn="ctr">
                <a:buFontTx/>
                <a:buNone/>
              </a:pPr>
              <a:r>
                <a:rPr lang="ja-JP" altLang="en-US" sz="1600" dirty="0">
                  <a:solidFill>
                    <a:srgbClr val="FF0000"/>
                  </a:solidFill>
                  <a:latin typeface="メイリオ" panose="020B0604030504040204" pitchFamily="50" charset="-128"/>
                  <a:ea typeface="メイリオ" panose="020B0604030504040204" pitchFamily="50" charset="-128"/>
                </a:rPr>
                <a:t>①</a:t>
              </a:r>
              <a:endParaRPr kumimoji="1" lang="ja-JP" altLang="en-US" sz="1600" dirty="0">
                <a:solidFill>
                  <a:srgbClr val="FF0000"/>
                </a:solidFill>
                <a:latin typeface="メイリオ" panose="020B0604030504040204" pitchFamily="50" charset="-128"/>
                <a:ea typeface="メイリオ" panose="020B0604030504040204" pitchFamily="50" charset="-128"/>
              </a:endParaRPr>
            </a:p>
          </p:txBody>
        </p:sp>
      </p:grpSp>
      <p:sp>
        <p:nvSpPr>
          <p:cNvPr id="32" name="正方形/長方形 31">
            <a:extLst>
              <a:ext uri="{FF2B5EF4-FFF2-40B4-BE49-F238E27FC236}">
                <a16:creationId xmlns:a16="http://schemas.microsoft.com/office/drawing/2014/main" id="{B81A6B13-C8C6-49F4-91BC-9FA71AFD7125}"/>
              </a:ext>
            </a:extLst>
          </p:cNvPr>
          <p:cNvSpPr/>
          <p:nvPr/>
        </p:nvSpPr>
        <p:spPr>
          <a:xfrm>
            <a:off x="6743695" y="824460"/>
            <a:ext cx="2144364" cy="490066"/>
          </a:xfrm>
          <a:prstGeom prst="rect">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indent="-266700" algn="ctr"/>
            <a:r>
              <a:rPr lang="ja-JP" altLang="en-US" sz="1200" dirty="0">
                <a:latin typeface="メイリオ" panose="020B0604030504040204" pitchFamily="50" charset="-128"/>
                <a:ea typeface="メイリオ" panose="020B0604030504040204" pitchFamily="50" charset="-128"/>
              </a:rPr>
              <a:t>対象：</a:t>
            </a:r>
            <a:r>
              <a:rPr lang="en-US" altLang="ja-JP" sz="1200" dirty="0">
                <a:latin typeface="メイリオ" panose="020B0604030504040204" pitchFamily="50" charset="-128"/>
                <a:ea typeface="メイリオ" panose="020B0604030504040204" pitchFamily="50" charset="-128"/>
              </a:rPr>
              <a:t>EC</a:t>
            </a:r>
            <a:r>
              <a:rPr lang="ja-JP" altLang="en-US" sz="1200" dirty="0">
                <a:latin typeface="メイリオ" panose="020B0604030504040204" pitchFamily="50" charset="-128"/>
                <a:ea typeface="メイリオ" panose="020B0604030504040204" pitchFamily="50" charset="-128"/>
              </a:rPr>
              <a:t>対応機種</a:t>
            </a:r>
            <a:endParaRPr lang="en-US" altLang="ja-JP" sz="1200" dirty="0">
              <a:latin typeface="メイリオ" panose="020B0604030504040204" pitchFamily="50" charset="-128"/>
              <a:ea typeface="メイリオ" panose="020B0604030504040204" pitchFamily="50" charset="-128"/>
            </a:endParaRPr>
          </a:p>
          <a:p>
            <a:pPr indent="-266700" algn="ctr"/>
            <a:r>
              <a:rPr lang="ja-JP" altLang="en-US" sz="1200" dirty="0">
                <a:latin typeface="メイリオ" panose="020B0604030504040204" pitchFamily="50" charset="-128"/>
                <a:ea typeface="メイリオ" panose="020B0604030504040204" pitchFamily="50" charset="-128"/>
              </a:rPr>
              <a:t>（</a:t>
            </a:r>
            <a:r>
              <a:rPr lang="en-US" altLang="ja-JP" sz="1200" dirty="0">
                <a:latin typeface="メイリオ" panose="020B0604030504040204" pitchFamily="50" charset="-128"/>
                <a:ea typeface="メイリオ" panose="020B0604030504040204" pitchFamily="50" charset="-128"/>
              </a:rPr>
              <a:t>Web</a:t>
            </a:r>
            <a:r>
              <a:rPr lang="ja-JP" altLang="en-US" sz="1200" dirty="0">
                <a:latin typeface="メイリオ" panose="020B0604030504040204" pitchFamily="50" charset="-128"/>
                <a:ea typeface="メイリオ" panose="020B0604030504040204" pitchFamily="50" charset="-128"/>
              </a:rPr>
              <a:t>未移行機種のみ）</a:t>
            </a:r>
            <a:endParaRPr lang="en-US" altLang="ja-JP" sz="1200" dirty="0">
              <a:latin typeface="メイリオ" panose="020B0604030504040204" pitchFamily="50" charset="-128"/>
              <a:ea typeface="メイリオ" panose="020B0604030504040204" pitchFamily="50" charset="-128"/>
            </a:endParaRPr>
          </a:p>
        </p:txBody>
      </p:sp>
      <p:sp>
        <p:nvSpPr>
          <p:cNvPr id="3" name="スライド番号プレースホルダー 2">
            <a:extLst>
              <a:ext uri="{FF2B5EF4-FFF2-40B4-BE49-F238E27FC236}">
                <a16:creationId xmlns:a16="http://schemas.microsoft.com/office/drawing/2014/main" id="{42AAD333-CED2-4CBF-A6F4-C2CA4AEE5756}"/>
              </a:ext>
            </a:extLst>
          </p:cNvPr>
          <p:cNvSpPr>
            <a:spLocks noGrp="1"/>
          </p:cNvSpPr>
          <p:nvPr>
            <p:ph type="sldNum" sz="quarter" idx="12"/>
          </p:nvPr>
        </p:nvSpPr>
        <p:spPr/>
        <p:txBody>
          <a:bodyPr/>
          <a:lstStyle/>
          <a:p>
            <a:fld id="{AAEC5578-235D-485F-9B50-9803794400B3}" type="slidenum">
              <a:rPr lang="ja-JP" altLang="en-US" smtClean="0"/>
              <a:pPr/>
              <a:t>44</a:t>
            </a:fld>
            <a:endParaRPr lang="ja-JP" altLang="en-US" dirty="0"/>
          </a:p>
        </p:txBody>
      </p:sp>
      <p:grpSp>
        <p:nvGrpSpPr>
          <p:cNvPr id="4" name="グループ化 3">
            <a:extLst>
              <a:ext uri="{FF2B5EF4-FFF2-40B4-BE49-F238E27FC236}">
                <a16:creationId xmlns:a16="http://schemas.microsoft.com/office/drawing/2014/main" id="{5AC1E40C-5C8D-4F94-82B6-D9BE191AAB8F}"/>
              </a:ext>
            </a:extLst>
          </p:cNvPr>
          <p:cNvGrpSpPr/>
          <p:nvPr/>
        </p:nvGrpSpPr>
        <p:grpSpPr>
          <a:xfrm>
            <a:off x="114300" y="2316240"/>
            <a:ext cx="2148490" cy="4457600"/>
            <a:chOff x="114300" y="2316240"/>
            <a:chExt cx="2148490" cy="4457600"/>
          </a:xfrm>
        </p:grpSpPr>
        <p:grpSp>
          <p:nvGrpSpPr>
            <p:cNvPr id="31" name="グループ化 30">
              <a:extLst>
                <a:ext uri="{FF2B5EF4-FFF2-40B4-BE49-F238E27FC236}">
                  <a16:creationId xmlns:a16="http://schemas.microsoft.com/office/drawing/2014/main" id="{A25FE125-2FBC-4841-8331-2EC3AFD0F87B}"/>
                </a:ext>
              </a:extLst>
            </p:cNvPr>
            <p:cNvGrpSpPr/>
            <p:nvPr/>
          </p:nvGrpSpPr>
          <p:grpSpPr>
            <a:xfrm>
              <a:off x="114300" y="2316240"/>
              <a:ext cx="2011680" cy="4457600"/>
              <a:chOff x="114300" y="2316240"/>
              <a:chExt cx="2011680" cy="4457600"/>
            </a:xfrm>
          </p:grpSpPr>
          <p:sp>
            <p:nvSpPr>
              <p:cNvPr id="33" name="角丸四角形 39">
                <a:extLst>
                  <a:ext uri="{FF2B5EF4-FFF2-40B4-BE49-F238E27FC236}">
                    <a16:creationId xmlns:a16="http://schemas.microsoft.com/office/drawing/2014/main" id="{764E8169-C717-4141-AB65-782E17A21758}"/>
                  </a:ext>
                </a:extLst>
              </p:cNvPr>
              <p:cNvSpPr/>
              <p:nvPr/>
            </p:nvSpPr>
            <p:spPr>
              <a:xfrm>
                <a:off x="114300" y="2433450"/>
                <a:ext cx="2011680" cy="3772654"/>
              </a:xfrm>
              <a:prstGeom prst="roundRect">
                <a:avLst>
                  <a:gd name="adj" fmla="val 8069"/>
                </a:avLst>
              </a:prstGeom>
              <a:noFill/>
              <a:ln w="9525">
                <a:solidFill>
                  <a:srgbClr val="C00000"/>
                </a:solidFill>
                <a:prstDash val="sysDash"/>
              </a:ln>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40" name="下矢印 40">
                <a:extLst>
                  <a:ext uri="{FF2B5EF4-FFF2-40B4-BE49-F238E27FC236}">
                    <a16:creationId xmlns:a16="http://schemas.microsoft.com/office/drawing/2014/main" id="{864F7004-7EB8-490B-AE58-81ACFC106B87}"/>
                  </a:ext>
                </a:extLst>
              </p:cNvPr>
              <p:cNvSpPr/>
              <p:nvPr/>
            </p:nvSpPr>
            <p:spPr>
              <a:xfrm>
                <a:off x="548972" y="6240589"/>
                <a:ext cx="252000" cy="216000"/>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41" name="下矢印 41">
                <a:extLst>
                  <a:ext uri="{FF2B5EF4-FFF2-40B4-BE49-F238E27FC236}">
                    <a16:creationId xmlns:a16="http://schemas.microsoft.com/office/drawing/2014/main" id="{63E2921D-436D-44F7-895F-384E542F93E7}"/>
                  </a:ext>
                </a:extLst>
              </p:cNvPr>
              <p:cNvSpPr/>
              <p:nvPr/>
            </p:nvSpPr>
            <p:spPr>
              <a:xfrm rot="16200000">
                <a:off x="913862" y="6518901"/>
                <a:ext cx="252000" cy="216000"/>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42" name="角丸四角形 42">
                <a:extLst>
                  <a:ext uri="{FF2B5EF4-FFF2-40B4-BE49-F238E27FC236}">
                    <a16:creationId xmlns:a16="http://schemas.microsoft.com/office/drawing/2014/main" id="{15144AEC-5E4A-4A53-AB7D-579AA3651A2A}"/>
                  </a:ext>
                </a:extLst>
              </p:cNvPr>
              <p:cNvSpPr/>
              <p:nvPr/>
            </p:nvSpPr>
            <p:spPr>
              <a:xfrm>
                <a:off x="1150437" y="6507440"/>
                <a:ext cx="900000" cy="266400"/>
              </a:xfrm>
              <a:prstGeom prst="roundRect">
                <a:avLst/>
              </a:prstGeom>
              <a:ln>
                <a:solidFill>
                  <a:srgbClr val="00B050"/>
                </a:solidFill>
              </a:ln>
            </p:spPr>
            <p:style>
              <a:lnRef idx="2">
                <a:schemeClr val="accent1"/>
              </a:lnRef>
              <a:fillRef idx="1">
                <a:schemeClr val="lt1"/>
              </a:fillRef>
              <a:effectRef idx="0">
                <a:schemeClr val="accent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承認・公開</a:t>
                </a:r>
              </a:p>
            </p:txBody>
          </p:sp>
          <p:sp>
            <p:nvSpPr>
              <p:cNvPr id="44" name="角丸四角形 43">
                <a:extLst>
                  <a:ext uri="{FF2B5EF4-FFF2-40B4-BE49-F238E27FC236}">
                    <a16:creationId xmlns:a16="http://schemas.microsoft.com/office/drawing/2014/main" id="{6CA744BE-D83B-472F-A7E5-F73175CBA0A6}"/>
                  </a:ext>
                </a:extLst>
              </p:cNvPr>
              <p:cNvSpPr/>
              <p:nvPr/>
            </p:nvSpPr>
            <p:spPr>
              <a:xfrm>
                <a:off x="259269" y="6507440"/>
                <a:ext cx="659304" cy="238036"/>
              </a:xfrm>
              <a:prstGeom prst="roundRect">
                <a:avLst/>
              </a:prstGeom>
              <a:ln/>
            </p:spPr>
            <p:style>
              <a:lnRef idx="2">
                <a:schemeClr val="accent1"/>
              </a:lnRef>
              <a:fillRef idx="1">
                <a:schemeClr val="lt1"/>
              </a:fillRef>
              <a:effectRef idx="0">
                <a:schemeClr val="accent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申請</a:t>
                </a:r>
              </a:p>
            </p:txBody>
          </p:sp>
          <p:sp>
            <p:nvSpPr>
              <p:cNvPr id="53" name="下矢印 51">
                <a:extLst>
                  <a:ext uri="{FF2B5EF4-FFF2-40B4-BE49-F238E27FC236}">
                    <a16:creationId xmlns:a16="http://schemas.microsoft.com/office/drawing/2014/main" id="{D2B73A24-C0E9-446E-A51B-BFE200528DF9}"/>
                  </a:ext>
                </a:extLst>
              </p:cNvPr>
              <p:cNvSpPr/>
              <p:nvPr/>
            </p:nvSpPr>
            <p:spPr>
              <a:xfrm>
                <a:off x="289919" y="4099746"/>
                <a:ext cx="252000" cy="176705"/>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54" name="正方形/長方形 53">
                <a:extLst>
                  <a:ext uri="{FF2B5EF4-FFF2-40B4-BE49-F238E27FC236}">
                    <a16:creationId xmlns:a16="http://schemas.microsoft.com/office/drawing/2014/main" id="{A43A4652-8E67-4A69-980F-55B595E08456}"/>
                  </a:ext>
                </a:extLst>
              </p:cNvPr>
              <p:cNvSpPr/>
              <p:nvPr/>
            </p:nvSpPr>
            <p:spPr>
              <a:xfrm>
                <a:off x="216013" y="5450256"/>
                <a:ext cx="1800000" cy="252000"/>
              </a:xfrm>
              <a:prstGeom prst="rect">
                <a:avLst/>
              </a:prstGeom>
              <a:ln/>
            </p:spPr>
            <p:style>
              <a:lnRef idx="1">
                <a:schemeClr val="accent3"/>
              </a:lnRef>
              <a:fillRef idx="2">
                <a:schemeClr val="accent3"/>
              </a:fillRef>
              <a:effectRef idx="1">
                <a:schemeClr val="accent3"/>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データファイル</a:t>
                </a:r>
                <a:r>
                  <a:rPr kumimoji="1" lang="en-US" altLang="ja-JP"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Excel</a:t>
                </a:r>
                <a:r>
                  <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編集</a:t>
                </a:r>
              </a:p>
            </p:txBody>
          </p:sp>
          <p:sp>
            <p:nvSpPr>
              <p:cNvPr id="55" name="下矢印 54">
                <a:extLst>
                  <a:ext uri="{FF2B5EF4-FFF2-40B4-BE49-F238E27FC236}">
                    <a16:creationId xmlns:a16="http://schemas.microsoft.com/office/drawing/2014/main" id="{529488AA-1D25-45AA-9CC0-0F1DA9543443}"/>
                  </a:ext>
                </a:extLst>
              </p:cNvPr>
              <p:cNvSpPr/>
              <p:nvPr/>
            </p:nvSpPr>
            <p:spPr>
              <a:xfrm>
                <a:off x="990013" y="5263693"/>
                <a:ext cx="252000" cy="176705"/>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56" name="正方形/長方形 55">
                <a:extLst>
                  <a:ext uri="{FF2B5EF4-FFF2-40B4-BE49-F238E27FC236}">
                    <a16:creationId xmlns:a16="http://schemas.microsoft.com/office/drawing/2014/main" id="{D4AFF6F3-39DE-4638-AB8F-97FF52D4CF69}"/>
                  </a:ext>
                </a:extLst>
              </p:cNvPr>
              <p:cNvSpPr/>
              <p:nvPr/>
            </p:nvSpPr>
            <p:spPr>
              <a:xfrm>
                <a:off x="216013" y="2581576"/>
                <a:ext cx="1800000" cy="252000"/>
              </a:xfrm>
              <a:prstGeom prst="rect">
                <a:avLst/>
              </a:prstGeom>
              <a:ln/>
            </p:spPr>
            <p:style>
              <a:lnRef idx="1">
                <a:schemeClr val="accent3"/>
              </a:lnRef>
              <a:fillRef idx="2">
                <a:schemeClr val="accent3"/>
              </a:fillRef>
              <a:effectRef idx="1">
                <a:schemeClr val="accent3"/>
              </a:effectRef>
              <a:fontRef idx="minor">
                <a:schemeClr val="dk1"/>
              </a:fontRef>
            </p:style>
            <p:txBody>
              <a:bodyPr lIns="0" rIns="0" rtlCol="0" anchor="ctr"/>
              <a:lstStyle/>
              <a:p>
                <a:pPr indent="-266700" algn="ctr"/>
                <a:r>
                  <a:rPr lang="ja-JP" altLang="en-US" sz="1000" dirty="0">
                    <a:solidFill>
                      <a:prstClr val="black"/>
                    </a:solidFill>
                    <a:latin typeface="メイリオ" panose="020B0604030504040204" pitchFamily="50" charset="-128"/>
                    <a:ea typeface="メイリオ" panose="020B0604030504040204" pitchFamily="50" charset="-128"/>
                  </a:rPr>
                  <a:t>メニュー選択</a:t>
                </a:r>
              </a:p>
            </p:txBody>
          </p:sp>
          <p:sp>
            <p:nvSpPr>
              <p:cNvPr id="57" name="正方形/長方形 56">
                <a:extLst>
                  <a:ext uri="{FF2B5EF4-FFF2-40B4-BE49-F238E27FC236}">
                    <a16:creationId xmlns:a16="http://schemas.microsoft.com/office/drawing/2014/main" id="{1FC381AF-98A6-4CB0-BC2D-B162CF6F4B2F}"/>
                  </a:ext>
                </a:extLst>
              </p:cNvPr>
              <p:cNvSpPr/>
              <p:nvPr/>
            </p:nvSpPr>
            <p:spPr>
              <a:xfrm>
                <a:off x="216013" y="3058585"/>
                <a:ext cx="1800000" cy="396000"/>
              </a:xfrm>
              <a:prstGeom prst="rect">
                <a:avLst/>
              </a:prstGeom>
              <a:ln/>
            </p:spPr>
            <p:style>
              <a:lnRef idx="1">
                <a:schemeClr val="accent3"/>
              </a:lnRef>
              <a:fillRef idx="2">
                <a:schemeClr val="accent3"/>
              </a:fillRef>
              <a:effectRef idx="1">
                <a:schemeClr val="accent3"/>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en-US" altLang="ja-JP"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lvl="0" indent="-266700" algn="ctr">
                  <a:defRPr/>
                </a:pPr>
                <a:r>
                  <a:rPr lang="ja-JP" altLang="en-US" sz="1000" dirty="0">
                    <a:solidFill>
                      <a:prstClr val="black"/>
                    </a:solidFill>
                    <a:latin typeface="メイリオ" panose="020B0604030504040204" pitchFamily="50" charset="-128"/>
                    <a:ea typeface="メイリオ" panose="020B0604030504040204" pitchFamily="50" charset="-128"/>
                  </a:rPr>
                  <a:t>製品表示情報一覧で検索／</a:t>
                </a:r>
                <a:br>
                  <a:rPr lang="en-US" altLang="ja-JP" sz="1000" dirty="0">
                    <a:solidFill>
                      <a:prstClr val="black"/>
                    </a:solidFill>
                    <a:latin typeface="メイリオ" panose="020B0604030504040204" pitchFamily="50" charset="-128"/>
                    <a:ea typeface="メイリオ" panose="020B0604030504040204" pitchFamily="50" charset="-128"/>
                  </a:rPr>
                </a:br>
                <a:r>
                  <a:rPr lang="en-US" altLang="ja-JP" sz="1000" dirty="0">
                    <a:solidFill>
                      <a:prstClr val="black"/>
                    </a:solidFill>
                    <a:latin typeface="メイリオ" panose="020B0604030504040204" pitchFamily="50" charset="-128"/>
                    <a:ea typeface="メイリオ" panose="020B0604030504040204" pitchFamily="50" charset="-128"/>
                  </a:rPr>
                  <a:t>PIM</a:t>
                </a:r>
                <a:r>
                  <a:rPr lang="ja-JP" altLang="en-US" sz="1000" dirty="0">
                    <a:solidFill>
                      <a:prstClr val="black"/>
                    </a:solidFill>
                    <a:latin typeface="メイリオ" panose="020B0604030504040204" pitchFamily="50" charset="-128"/>
                    <a:ea typeface="メイリオ" panose="020B0604030504040204" pitchFamily="50" charset="-128"/>
                  </a:rPr>
                  <a:t>製品情報取得を選択</a:t>
                </a:r>
              </a:p>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58" name="正方形/長方形 57">
                <a:extLst>
                  <a:ext uri="{FF2B5EF4-FFF2-40B4-BE49-F238E27FC236}">
                    <a16:creationId xmlns:a16="http://schemas.microsoft.com/office/drawing/2014/main" id="{403058AF-DB5B-4151-9A28-D4431704A7FD}"/>
                  </a:ext>
                </a:extLst>
              </p:cNvPr>
              <p:cNvSpPr/>
              <p:nvPr/>
            </p:nvSpPr>
            <p:spPr>
              <a:xfrm>
                <a:off x="216013" y="3679594"/>
                <a:ext cx="1800000" cy="396000"/>
              </a:xfrm>
              <a:prstGeom prst="rect">
                <a:avLst/>
              </a:prstGeom>
              <a:ln/>
            </p:spPr>
            <p:style>
              <a:lnRef idx="1">
                <a:schemeClr val="accent3"/>
              </a:lnRef>
              <a:fillRef idx="2">
                <a:schemeClr val="accent3"/>
              </a:fillRef>
              <a:effectRef idx="1">
                <a:schemeClr val="accent3"/>
              </a:effectRef>
              <a:fontRef idx="minor">
                <a:schemeClr val="dk1"/>
              </a:fontRef>
            </p:style>
            <p:txBody>
              <a:bodyPr lIns="0" rIns="0" rtlCol="0" anchor="ctr"/>
              <a:lstStyle/>
              <a:p>
                <a:pPr indent="-266700" algn="ctr"/>
                <a:r>
                  <a:rPr lang="en-US" altLang="ja-JP" sz="1000" dirty="0">
                    <a:solidFill>
                      <a:prstClr val="black"/>
                    </a:solidFill>
                    <a:latin typeface="メイリオ" panose="020B0604030504040204" pitchFamily="50" charset="-128"/>
                    <a:ea typeface="メイリオ" panose="020B0604030504040204" pitchFamily="50" charset="-128"/>
                  </a:rPr>
                  <a:t>PIM</a:t>
                </a:r>
                <a:r>
                  <a:rPr lang="ja-JP" altLang="en-US" sz="1000" dirty="0">
                    <a:solidFill>
                      <a:prstClr val="black"/>
                    </a:solidFill>
                    <a:latin typeface="メイリオ" panose="020B0604030504040204" pitchFamily="50" charset="-128"/>
                    <a:ea typeface="メイリオ" panose="020B0604030504040204" pitchFamily="50" charset="-128"/>
                  </a:rPr>
                  <a:t>製品情報取得で</a:t>
                </a:r>
                <a:br>
                  <a:rPr lang="en-US" altLang="ja-JP" sz="1000" dirty="0">
                    <a:solidFill>
                      <a:prstClr val="black"/>
                    </a:solidFill>
                    <a:latin typeface="メイリオ" panose="020B0604030504040204" pitchFamily="50" charset="-128"/>
                    <a:ea typeface="メイリオ" panose="020B0604030504040204" pitchFamily="50" charset="-128"/>
                  </a:rPr>
                </a:br>
                <a:r>
                  <a:rPr lang="ja-JP" altLang="en-US" sz="1000" dirty="0">
                    <a:solidFill>
                      <a:prstClr val="black"/>
                    </a:solidFill>
                    <a:latin typeface="メイリオ" panose="020B0604030504040204" pitchFamily="50" charset="-128"/>
                    <a:ea typeface="メイリオ" panose="020B0604030504040204" pitchFamily="50" charset="-128"/>
                  </a:rPr>
                  <a:t>新製品情報を追加登録</a:t>
                </a:r>
              </a:p>
            </p:txBody>
          </p:sp>
          <p:sp>
            <p:nvSpPr>
              <p:cNvPr id="59" name="下矢印 58">
                <a:extLst>
                  <a:ext uri="{FF2B5EF4-FFF2-40B4-BE49-F238E27FC236}">
                    <a16:creationId xmlns:a16="http://schemas.microsoft.com/office/drawing/2014/main" id="{9AEA44FD-B640-42C2-B942-2D3553706BD9}"/>
                  </a:ext>
                </a:extLst>
              </p:cNvPr>
              <p:cNvSpPr/>
              <p:nvPr/>
            </p:nvSpPr>
            <p:spPr>
              <a:xfrm>
                <a:off x="990013" y="2857728"/>
                <a:ext cx="252000" cy="176705"/>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60" name="下矢印 59">
                <a:extLst>
                  <a:ext uri="{FF2B5EF4-FFF2-40B4-BE49-F238E27FC236}">
                    <a16:creationId xmlns:a16="http://schemas.microsoft.com/office/drawing/2014/main" id="{ED1D80E5-C2F4-41FB-95A7-B8E08630346D}"/>
                  </a:ext>
                </a:extLst>
              </p:cNvPr>
              <p:cNvSpPr/>
              <p:nvPr/>
            </p:nvSpPr>
            <p:spPr>
              <a:xfrm>
                <a:off x="990013" y="3478737"/>
                <a:ext cx="252000" cy="176705"/>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61" name="角丸四角形 60">
                <a:extLst>
                  <a:ext uri="{FF2B5EF4-FFF2-40B4-BE49-F238E27FC236}">
                    <a16:creationId xmlns:a16="http://schemas.microsoft.com/office/drawing/2014/main" id="{5C457299-1551-40B3-9658-8F38D00AD2B0}"/>
                  </a:ext>
                </a:extLst>
              </p:cNvPr>
              <p:cNvSpPr/>
              <p:nvPr/>
            </p:nvSpPr>
            <p:spPr>
              <a:xfrm>
                <a:off x="603012" y="2316240"/>
                <a:ext cx="1026001" cy="216000"/>
              </a:xfrm>
              <a:prstGeom prst="roundRect">
                <a:avLst/>
              </a:prstGeom>
              <a:ln/>
            </p:spPr>
            <p:style>
              <a:lnRef idx="2">
                <a:schemeClr val="accent2"/>
              </a:lnRef>
              <a:fillRef idx="1">
                <a:schemeClr val="lt1"/>
              </a:fillRef>
              <a:effectRef idx="0">
                <a:schemeClr val="accent2"/>
              </a:effectRef>
              <a:fontRef idx="minor">
                <a:schemeClr val="dk1"/>
              </a:fontRef>
            </p:style>
            <p:txBody>
              <a:bodyPr lIns="0" rIns="0" rtlCol="0" anchor="t"/>
              <a:lstStyle/>
              <a:p>
                <a:pPr marL="0" marR="0" lvl="0" indent="-266700" algn="ctr" defTabSz="914400" rtl="0" eaLnBrk="1" fontAlgn="auto" latinLnBrk="0" hangingPunct="1">
                  <a:lnSpc>
                    <a:spcPct val="100000"/>
                  </a:lnSpc>
                  <a:spcBef>
                    <a:spcPts val="0"/>
                  </a:spcBef>
                  <a:spcAft>
                    <a:spcPts val="0"/>
                  </a:spcAft>
                  <a:buClrTx/>
                  <a:buSzTx/>
                  <a:buFontTx/>
                  <a:buNone/>
                  <a:tabLst/>
                  <a:defRPr/>
                </a:pPr>
                <a:r>
                  <a:rPr lang="ja-JP" altLang="en-US" sz="1000" dirty="0">
                    <a:solidFill>
                      <a:prstClr val="black"/>
                    </a:solidFill>
                    <a:latin typeface="メイリオ" panose="020B0604030504040204" pitchFamily="50" charset="-128"/>
                    <a:ea typeface="メイリオ" panose="020B0604030504040204" pitchFamily="50" charset="-128"/>
                  </a:rPr>
                  <a:t>製品</a:t>
                </a:r>
                <a:r>
                  <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情報</a:t>
                </a:r>
                <a:r>
                  <a:rPr lang="ja-JP" altLang="en-US" sz="1000" dirty="0">
                    <a:solidFill>
                      <a:prstClr val="black"/>
                    </a:solidFill>
                    <a:latin typeface="メイリオ" panose="020B0604030504040204" pitchFamily="50" charset="-128"/>
                    <a:ea typeface="メイリオ" panose="020B0604030504040204" pitchFamily="50" charset="-128"/>
                  </a:rPr>
                  <a:t>登録</a:t>
                </a: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62" name="正方形/長方形 61">
                <a:extLst>
                  <a:ext uri="{FF2B5EF4-FFF2-40B4-BE49-F238E27FC236}">
                    <a16:creationId xmlns:a16="http://schemas.microsoft.com/office/drawing/2014/main" id="{03181D5C-19C4-445A-A424-1E81C9E1EE99}"/>
                  </a:ext>
                </a:extLst>
              </p:cNvPr>
              <p:cNvSpPr/>
              <p:nvPr/>
            </p:nvSpPr>
            <p:spPr>
              <a:xfrm>
                <a:off x="213756" y="5898690"/>
                <a:ext cx="1800000" cy="252000"/>
              </a:xfrm>
              <a:prstGeom prst="rect">
                <a:avLst/>
              </a:prstGeom>
              <a:ln/>
            </p:spPr>
            <p:style>
              <a:lnRef idx="1">
                <a:schemeClr val="accent3"/>
              </a:lnRef>
              <a:fillRef idx="2">
                <a:schemeClr val="accent3"/>
              </a:fillRef>
              <a:effectRef idx="1">
                <a:schemeClr val="accent3"/>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データファイル</a:t>
                </a:r>
                <a:r>
                  <a:rPr lang="ja-JP" altLang="en-US" sz="1000" dirty="0">
                    <a:solidFill>
                      <a:prstClr val="black"/>
                    </a:solidFill>
                    <a:latin typeface="メイリオ" panose="020B0604030504040204" pitchFamily="50" charset="-128"/>
                    <a:ea typeface="メイリオ" panose="020B0604030504040204" pitchFamily="50" charset="-128"/>
                  </a:rPr>
                  <a:t>インポート</a:t>
                </a: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63" name="下矢印 54">
                <a:extLst>
                  <a:ext uri="{FF2B5EF4-FFF2-40B4-BE49-F238E27FC236}">
                    <a16:creationId xmlns:a16="http://schemas.microsoft.com/office/drawing/2014/main" id="{769942EB-B2A9-4283-AA15-65E26B1874A1}"/>
                  </a:ext>
                </a:extLst>
              </p:cNvPr>
              <p:cNvSpPr/>
              <p:nvPr/>
            </p:nvSpPr>
            <p:spPr>
              <a:xfrm>
                <a:off x="994140" y="5712120"/>
                <a:ext cx="252000" cy="176705"/>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64" name="正方形/長方形 63">
                <a:extLst>
                  <a:ext uri="{FF2B5EF4-FFF2-40B4-BE49-F238E27FC236}">
                    <a16:creationId xmlns:a16="http://schemas.microsoft.com/office/drawing/2014/main" id="{A464F40D-EA12-444B-9EBF-BEC5CA0D0910}"/>
                  </a:ext>
                </a:extLst>
              </p:cNvPr>
              <p:cNvSpPr/>
              <p:nvPr/>
            </p:nvSpPr>
            <p:spPr>
              <a:xfrm>
                <a:off x="220140" y="4306008"/>
                <a:ext cx="1800000" cy="333752"/>
              </a:xfrm>
              <a:prstGeom prst="rect">
                <a:avLst/>
              </a:prstGeom>
              <a:ln/>
            </p:spPr>
            <p:style>
              <a:lnRef idx="1">
                <a:schemeClr val="accent6"/>
              </a:lnRef>
              <a:fillRef idx="2">
                <a:schemeClr val="accent6"/>
              </a:fillRef>
              <a:effectRef idx="1">
                <a:schemeClr val="accent6"/>
              </a:effectRef>
              <a:fontRef idx="minor">
                <a:schemeClr val="dk1"/>
              </a:fontRef>
            </p:style>
            <p:txBody>
              <a:bodyPr lIns="0" rIns="0" rtlCol="0" anchor="ctr"/>
              <a:lstStyle/>
              <a:p>
                <a:pPr lvl="0" indent="-266700" algn="ctr">
                  <a:defRPr/>
                </a:pPr>
                <a:r>
                  <a:rPr lang="ja-JP" altLang="en-US" sz="1000" dirty="0">
                    <a:solidFill>
                      <a:prstClr val="black"/>
                    </a:solidFill>
                    <a:latin typeface="メイリオ" panose="020B0604030504040204" pitchFamily="50" charset="-128"/>
                    <a:ea typeface="メイリオ" panose="020B0604030504040204" pitchFamily="50" charset="-128"/>
                  </a:rPr>
                  <a:t>紐付け中間テーブル</a:t>
                </a:r>
                <a:r>
                  <a:rPr lang="en-US" altLang="ja-JP" sz="1000" dirty="0">
                    <a:solidFill>
                      <a:prstClr val="black"/>
                    </a:solidFill>
                    <a:latin typeface="メイリオ" panose="020B0604030504040204" pitchFamily="50" charset="-128"/>
                    <a:ea typeface="メイリオ" panose="020B0604030504040204" pitchFamily="50" charset="-128"/>
                  </a:rPr>
                  <a:t>_</a:t>
                </a:r>
                <a:r>
                  <a:rPr lang="ja-JP" altLang="en-US" sz="1000" dirty="0">
                    <a:solidFill>
                      <a:prstClr val="black"/>
                    </a:solidFill>
                    <a:latin typeface="メイリオ" panose="020B0604030504040204" pitchFamily="50" charset="-128"/>
                    <a:ea typeface="メイリオ" panose="020B0604030504040204" pitchFamily="50" charset="-128"/>
                  </a:rPr>
                  <a:t>登録シートを記入し、事務局へ提出</a:t>
                </a:r>
              </a:p>
            </p:txBody>
          </p:sp>
          <p:sp>
            <p:nvSpPr>
              <p:cNvPr id="65" name="下矢印 54">
                <a:extLst>
                  <a:ext uri="{FF2B5EF4-FFF2-40B4-BE49-F238E27FC236}">
                    <a16:creationId xmlns:a16="http://schemas.microsoft.com/office/drawing/2014/main" id="{5B9753F8-EC37-4382-A9A2-809C0E3708D8}"/>
                  </a:ext>
                </a:extLst>
              </p:cNvPr>
              <p:cNvSpPr/>
              <p:nvPr/>
            </p:nvSpPr>
            <p:spPr>
              <a:xfrm>
                <a:off x="987756" y="4673776"/>
                <a:ext cx="252000" cy="176705"/>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66" name="正方形/長方形 65">
                <a:extLst>
                  <a:ext uri="{FF2B5EF4-FFF2-40B4-BE49-F238E27FC236}">
                    <a16:creationId xmlns:a16="http://schemas.microsoft.com/office/drawing/2014/main" id="{88EBE8D9-A8A2-4088-9B9C-4600BEEA703D}"/>
                  </a:ext>
                </a:extLst>
              </p:cNvPr>
              <p:cNvSpPr/>
              <p:nvPr/>
            </p:nvSpPr>
            <p:spPr>
              <a:xfrm>
                <a:off x="213756" y="4842580"/>
                <a:ext cx="1800000" cy="396000"/>
              </a:xfrm>
              <a:prstGeom prst="rect">
                <a:avLst/>
              </a:prstGeom>
              <a:ln/>
            </p:spPr>
            <p:style>
              <a:lnRef idx="1">
                <a:schemeClr val="accent3"/>
              </a:lnRef>
              <a:fillRef idx="2">
                <a:schemeClr val="accent3"/>
              </a:fillRef>
              <a:effectRef idx="1">
                <a:schemeClr val="accent3"/>
              </a:effectRef>
              <a:fontRef idx="minor">
                <a:schemeClr val="dk1"/>
              </a:fontRef>
            </p:style>
            <p:txBody>
              <a:bodyPr lIns="0" rIns="0" rtlCol="0" anchor="ctr"/>
              <a:lstStyle/>
              <a:p>
                <a:pPr indent="-266700" algn="ctr"/>
                <a:r>
                  <a:rPr lang="ja-JP" altLang="en-US" sz="1000" dirty="0">
                    <a:solidFill>
                      <a:prstClr val="black"/>
                    </a:solidFill>
                    <a:latin typeface="メイリオ" panose="020B0604030504040204" pitchFamily="50" charset="-128"/>
                    <a:ea typeface="メイリオ" panose="020B0604030504040204" pitchFamily="50" charset="-128"/>
                  </a:rPr>
                  <a:t>製品表示情報一覧で検索／</a:t>
                </a:r>
                <a:br>
                  <a:rPr lang="en-US" altLang="ja-JP" sz="1000" dirty="0">
                    <a:solidFill>
                      <a:prstClr val="black"/>
                    </a:solidFill>
                    <a:latin typeface="メイリオ" panose="020B0604030504040204" pitchFamily="50" charset="-128"/>
                    <a:ea typeface="メイリオ" panose="020B0604030504040204" pitchFamily="50" charset="-128"/>
                  </a:rPr>
                </a:br>
                <a:r>
                  <a:rPr lang="ja-JP" altLang="en-US" sz="1000" dirty="0">
                    <a:solidFill>
                      <a:prstClr val="black"/>
                    </a:solidFill>
                    <a:latin typeface="メイリオ" panose="020B0604030504040204" pitchFamily="50" charset="-128"/>
                    <a:ea typeface="メイリオ" panose="020B0604030504040204" pitchFamily="50" charset="-128"/>
                  </a:rPr>
                  <a:t>データファイルエクスポート</a:t>
                </a:r>
              </a:p>
            </p:txBody>
          </p:sp>
        </p:grpSp>
        <p:sp>
          <p:nvSpPr>
            <p:cNvPr id="67" name="コンテンツ プレースホルダー 5">
              <a:extLst>
                <a:ext uri="{FF2B5EF4-FFF2-40B4-BE49-F238E27FC236}">
                  <a16:creationId xmlns:a16="http://schemas.microsoft.com/office/drawing/2014/main" id="{00DDE4D8-A724-4818-A87E-1F875EC817FE}"/>
                </a:ext>
              </a:extLst>
            </p:cNvPr>
            <p:cNvSpPr txBox="1">
              <a:spLocks/>
            </p:cNvSpPr>
            <p:nvPr/>
          </p:nvSpPr>
          <p:spPr>
            <a:xfrm>
              <a:off x="517481" y="4111538"/>
              <a:ext cx="1745309" cy="333751"/>
            </a:xfrm>
            <a:prstGeom prst="rect">
              <a:avLst/>
            </a:prstGeom>
          </p:spPr>
          <p:txBody>
            <a:bodyPr>
              <a:noAutofit/>
            </a:bodyPr>
            <a:lstStyle>
              <a:lvl1pPr marL="342900" indent="-342900" algn="l" defTabSz="914400" rtl="0" eaLnBrk="1" latinLnBrk="0" hangingPunct="1">
                <a:spcBef>
                  <a:spcPct val="20000"/>
                </a:spcBef>
                <a:buFont typeface="Arial" panose="020B0604020202020204"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a:lstStyle>
            <a:p>
              <a:pPr marL="0" lvl="1" indent="0">
                <a:buClr>
                  <a:schemeClr val="tx1"/>
                </a:buClr>
                <a:buNone/>
              </a:pPr>
              <a:r>
                <a:rPr lang="en-US" altLang="ja-JP" sz="800" dirty="0">
                  <a:latin typeface="メイリオ" panose="020B0604030504040204" pitchFamily="50" charset="-128"/>
                  <a:ea typeface="メイリオ" panose="020B0604030504040204" pitchFamily="50" charset="-128"/>
                </a:rPr>
                <a:t>EC</a:t>
              </a:r>
              <a:r>
                <a:rPr lang="ja-JP" altLang="en-US" sz="800" dirty="0">
                  <a:latin typeface="メイリオ" panose="020B0604030504040204" pitchFamily="50" charset="-128"/>
                  <a:ea typeface="メイリオ" panose="020B0604030504040204" pitchFamily="50" charset="-128"/>
                </a:rPr>
                <a:t>対応機種（</a:t>
              </a:r>
              <a:r>
                <a:rPr lang="en-US" altLang="ja-JP" sz="800" dirty="0">
                  <a:latin typeface="メイリオ" panose="020B0604030504040204" pitchFamily="50" charset="-128"/>
                  <a:ea typeface="メイリオ" panose="020B0604030504040204" pitchFamily="50" charset="-128"/>
                </a:rPr>
                <a:t>Web</a:t>
              </a:r>
              <a:r>
                <a:rPr lang="ja-JP" altLang="en-US" sz="800" dirty="0">
                  <a:latin typeface="メイリオ" panose="020B0604030504040204" pitchFamily="50" charset="-128"/>
                  <a:ea typeface="メイリオ" panose="020B0604030504040204" pitchFamily="50" charset="-128"/>
                </a:rPr>
                <a:t>未移行）のみ</a:t>
              </a:r>
            </a:p>
          </p:txBody>
        </p:sp>
      </p:grpSp>
    </p:spTree>
    <p:extLst>
      <p:ext uri="{BB962C8B-B14F-4D97-AF65-F5344CB8AC3E}">
        <p14:creationId xmlns:p14="http://schemas.microsoft.com/office/powerpoint/2010/main" val="37894781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1" name="グループ化 80">
            <a:extLst>
              <a:ext uri="{FF2B5EF4-FFF2-40B4-BE49-F238E27FC236}">
                <a16:creationId xmlns:a16="http://schemas.microsoft.com/office/drawing/2014/main" id="{4C185B70-1D8A-46E9-B51D-032D7D4E261C}"/>
              </a:ext>
            </a:extLst>
          </p:cNvPr>
          <p:cNvGrpSpPr/>
          <p:nvPr/>
        </p:nvGrpSpPr>
        <p:grpSpPr>
          <a:xfrm>
            <a:off x="2305139" y="2491296"/>
            <a:ext cx="6755731" cy="3711292"/>
            <a:chOff x="2383101" y="2319944"/>
            <a:chExt cx="6581387" cy="3503428"/>
          </a:xfrm>
        </p:grpSpPr>
        <p:pic>
          <p:nvPicPr>
            <p:cNvPr id="82" name="図 81">
              <a:extLst>
                <a:ext uri="{FF2B5EF4-FFF2-40B4-BE49-F238E27FC236}">
                  <a16:creationId xmlns:a16="http://schemas.microsoft.com/office/drawing/2014/main" id="{97DF86BC-CD6B-4F34-8C01-2EF104FC659D}"/>
                </a:ext>
              </a:extLst>
            </p:cNvPr>
            <p:cNvPicPr>
              <a:picLocks noChangeAspect="1"/>
            </p:cNvPicPr>
            <p:nvPr/>
          </p:nvPicPr>
          <p:blipFill>
            <a:blip r:embed="rId2"/>
            <a:stretch>
              <a:fillRect/>
            </a:stretch>
          </p:blipFill>
          <p:spPr>
            <a:xfrm>
              <a:off x="2383101" y="2319944"/>
              <a:ext cx="6429429" cy="3503428"/>
            </a:xfrm>
            <a:prstGeom prst="rect">
              <a:avLst/>
            </a:prstGeom>
            <a:ln>
              <a:solidFill>
                <a:schemeClr val="bg1">
                  <a:lumMod val="75000"/>
                </a:schemeClr>
              </a:solidFill>
            </a:ln>
          </p:spPr>
        </p:pic>
        <p:grpSp>
          <p:nvGrpSpPr>
            <p:cNvPr id="83" name="グループ化 82">
              <a:extLst>
                <a:ext uri="{FF2B5EF4-FFF2-40B4-BE49-F238E27FC236}">
                  <a16:creationId xmlns:a16="http://schemas.microsoft.com/office/drawing/2014/main" id="{A0DD4C9B-5D12-40B3-8210-3911742D9177}"/>
                </a:ext>
              </a:extLst>
            </p:cNvPr>
            <p:cNvGrpSpPr/>
            <p:nvPr/>
          </p:nvGrpSpPr>
          <p:grpSpPr>
            <a:xfrm>
              <a:off x="2517738" y="3056897"/>
              <a:ext cx="6133172" cy="1955915"/>
              <a:chOff x="2743516" y="4747606"/>
              <a:chExt cx="6921285" cy="2207254"/>
            </a:xfrm>
          </p:grpSpPr>
          <p:sp>
            <p:nvSpPr>
              <p:cNvPr id="89" name="角丸四角形 81">
                <a:extLst>
                  <a:ext uri="{FF2B5EF4-FFF2-40B4-BE49-F238E27FC236}">
                    <a16:creationId xmlns:a16="http://schemas.microsoft.com/office/drawing/2014/main" id="{F7A077CB-5E46-490A-BC97-8C6CE0C146DD}"/>
                  </a:ext>
                </a:extLst>
              </p:cNvPr>
              <p:cNvSpPr/>
              <p:nvPr/>
            </p:nvSpPr>
            <p:spPr>
              <a:xfrm>
                <a:off x="2784018" y="4747606"/>
                <a:ext cx="5545416" cy="235917"/>
              </a:xfrm>
              <a:prstGeom prst="roundRect">
                <a:avLst/>
              </a:prstGeom>
              <a:noFill/>
              <a:ln w="28575">
                <a:solidFill>
                  <a:srgbClr val="FF0000"/>
                </a:solidFill>
              </a:ln>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90" name="角丸四角形 82">
                <a:extLst>
                  <a:ext uri="{FF2B5EF4-FFF2-40B4-BE49-F238E27FC236}">
                    <a16:creationId xmlns:a16="http://schemas.microsoft.com/office/drawing/2014/main" id="{F095D43C-EC54-4868-99BB-94D736736394}"/>
                  </a:ext>
                </a:extLst>
              </p:cNvPr>
              <p:cNvSpPr/>
              <p:nvPr/>
            </p:nvSpPr>
            <p:spPr>
              <a:xfrm>
                <a:off x="2782109" y="5264556"/>
                <a:ext cx="3221250" cy="288348"/>
              </a:xfrm>
              <a:prstGeom prst="roundRect">
                <a:avLst/>
              </a:prstGeom>
              <a:noFill/>
              <a:ln w="28575">
                <a:solidFill>
                  <a:srgbClr val="FF0000"/>
                </a:solidFill>
              </a:ln>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91" name="角丸四角形 83">
                <a:extLst>
                  <a:ext uri="{FF2B5EF4-FFF2-40B4-BE49-F238E27FC236}">
                    <a16:creationId xmlns:a16="http://schemas.microsoft.com/office/drawing/2014/main" id="{D3F4A38D-5701-4EA1-91EC-DA8B3770E3F4}"/>
                  </a:ext>
                </a:extLst>
              </p:cNvPr>
              <p:cNvSpPr/>
              <p:nvPr/>
            </p:nvSpPr>
            <p:spPr>
              <a:xfrm>
                <a:off x="2743516" y="5605297"/>
                <a:ext cx="6921285" cy="904601"/>
              </a:xfrm>
              <a:prstGeom prst="roundRect">
                <a:avLst>
                  <a:gd name="adj" fmla="val 8725"/>
                </a:avLst>
              </a:prstGeom>
              <a:noFill/>
              <a:ln w="28575">
                <a:solidFill>
                  <a:srgbClr val="FF0000"/>
                </a:solidFill>
              </a:ln>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92" name="角丸四角形 84">
                <a:extLst>
                  <a:ext uri="{FF2B5EF4-FFF2-40B4-BE49-F238E27FC236}">
                    <a16:creationId xmlns:a16="http://schemas.microsoft.com/office/drawing/2014/main" id="{E3428FAE-0EF0-46C3-8D63-C5CDDF9B2C69}"/>
                  </a:ext>
                </a:extLst>
              </p:cNvPr>
              <p:cNvSpPr/>
              <p:nvPr/>
            </p:nvSpPr>
            <p:spPr>
              <a:xfrm>
                <a:off x="2743516" y="6646722"/>
                <a:ext cx="895747" cy="308138"/>
              </a:xfrm>
              <a:prstGeom prst="roundRect">
                <a:avLst/>
              </a:prstGeom>
              <a:noFill/>
              <a:ln w="28575">
                <a:solidFill>
                  <a:srgbClr val="FF0000"/>
                </a:solidFill>
              </a:ln>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grpSp>
        <p:grpSp>
          <p:nvGrpSpPr>
            <p:cNvPr id="84" name="グループ化 83">
              <a:extLst>
                <a:ext uri="{FF2B5EF4-FFF2-40B4-BE49-F238E27FC236}">
                  <a16:creationId xmlns:a16="http://schemas.microsoft.com/office/drawing/2014/main" id="{7AD01688-3773-4A92-AF64-B6ED1B939882}"/>
                </a:ext>
              </a:extLst>
            </p:cNvPr>
            <p:cNvGrpSpPr/>
            <p:nvPr/>
          </p:nvGrpSpPr>
          <p:grpSpPr>
            <a:xfrm>
              <a:off x="3311488" y="2978209"/>
              <a:ext cx="5653000" cy="2018710"/>
              <a:chOff x="3639263" y="4658794"/>
              <a:chExt cx="6379411" cy="2278114"/>
            </a:xfrm>
          </p:grpSpPr>
          <p:sp>
            <p:nvSpPr>
              <p:cNvPr id="85" name="正方形/長方形 84">
                <a:extLst>
                  <a:ext uri="{FF2B5EF4-FFF2-40B4-BE49-F238E27FC236}">
                    <a16:creationId xmlns:a16="http://schemas.microsoft.com/office/drawing/2014/main" id="{299D88AD-1899-43D5-87AC-69A701B4495C}"/>
                  </a:ext>
                </a:extLst>
              </p:cNvPr>
              <p:cNvSpPr/>
              <p:nvPr/>
            </p:nvSpPr>
            <p:spPr>
              <a:xfrm>
                <a:off x="8325999" y="4658794"/>
                <a:ext cx="378252" cy="323850"/>
              </a:xfrm>
              <a:prstGeom prst="rect">
                <a:avLst/>
              </a:prstGeom>
              <a:noFill/>
              <a:ln w="9525">
                <a:noFill/>
              </a:ln>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lang="ja-JP" altLang="en-US" sz="1600" dirty="0">
                    <a:solidFill>
                      <a:srgbClr val="FF0000"/>
                    </a:solidFill>
                    <a:latin typeface="メイリオ" panose="020B0604030504040204" pitchFamily="50" charset="-128"/>
                    <a:ea typeface="メイリオ" panose="020B0604030504040204" pitchFamily="50" charset="-128"/>
                  </a:rPr>
                  <a:t>①</a:t>
                </a:r>
                <a:endParaRPr kumimoji="1" lang="ja-JP" altLang="en-US" sz="1600" b="0" i="0" u="none" strike="noStrike" kern="1200" cap="none" spc="0" normalizeH="0" baseline="0" noProof="0" dirty="0">
                  <a:ln>
                    <a:noFill/>
                  </a:ln>
                  <a:solidFill>
                    <a:srgbClr val="FF0000"/>
                  </a:solidFill>
                  <a:effectLst/>
                  <a:uLnTx/>
                  <a:uFillTx/>
                  <a:latin typeface="メイリオ" panose="020B0604030504040204" pitchFamily="50" charset="-128"/>
                  <a:ea typeface="メイリオ" panose="020B0604030504040204" pitchFamily="50" charset="-128"/>
                  <a:cs typeface="+mn-cs"/>
                </a:endParaRPr>
              </a:p>
            </p:txBody>
          </p:sp>
          <p:sp>
            <p:nvSpPr>
              <p:cNvPr id="86" name="正方形/長方形 85">
                <a:extLst>
                  <a:ext uri="{FF2B5EF4-FFF2-40B4-BE49-F238E27FC236}">
                    <a16:creationId xmlns:a16="http://schemas.microsoft.com/office/drawing/2014/main" id="{FC15B51C-B266-495E-A1C5-672E3AE769BD}"/>
                  </a:ext>
                </a:extLst>
              </p:cNvPr>
              <p:cNvSpPr/>
              <p:nvPr/>
            </p:nvSpPr>
            <p:spPr>
              <a:xfrm>
                <a:off x="6015034" y="5214457"/>
                <a:ext cx="378252" cy="323850"/>
              </a:xfrm>
              <a:prstGeom prst="rect">
                <a:avLst/>
              </a:prstGeom>
              <a:noFill/>
              <a:ln w="9525">
                <a:noFill/>
              </a:ln>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lang="ja-JP" altLang="en-US" sz="1600" dirty="0">
                    <a:solidFill>
                      <a:srgbClr val="FF0000"/>
                    </a:solidFill>
                    <a:latin typeface="メイリオ" panose="020B0604030504040204" pitchFamily="50" charset="-128"/>
                    <a:ea typeface="メイリオ" panose="020B0604030504040204" pitchFamily="50" charset="-128"/>
                  </a:rPr>
                  <a:t>②</a:t>
                </a:r>
                <a:endParaRPr kumimoji="1" lang="ja-JP" altLang="en-US" sz="1600" b="0" i="0" u="none" strike="noStrike" kern="1200" cap="none" spc="0" normalizeH="0" baseline="0" noProof="0" dirty="0">
                  <a:ln>
                    <a:noFill/>
                  </a:ln>
                  <a:solidFill>
                    <a:srgbClr val="FF0000"/>
                  </a:solidFill>
                  <a:effectLst/>
                  <a:uLnTx/>
                  <a:uFillTx/>
                  <a:latin typeface="メイリオ" panose="020B0604030504040204" pitchFamily="50" charset="-128"/>
                  <a:ea typeface="メイリオ" panose="020B0604030504040204" pitchFamily="50" charset="-128"/>
                  <a:cs typeface="+mn-cs"/>
                </a:endParaRPr>
              </a:p>
            </p:txBody>
          </p:sp>
          <p:sp>
            <p:nvSpPr>
              <p:cNvPr id="87" name="正方形/長方形 86">
                <a:extLst>
                  <a:ext uri="{FF2B5EF4-FFF2-40B4-BE49-F238E27FC236}">
                    <a16:creationId xmlns:a16="http://schemas.microsoft.com/office/drawing/2014/main" id="{D3F2568E-2B86-4002-AFB0-E5BAF6A53CCF}"/>
                  </a:ext>
                </a:extLst>
              </p:cNvPr>
              <p:cNvSpPr/>
              <p:nvPr/>
            </p:nvSpPr>
            <p:spPr>
              <a:xfrm>
                <a:off x="9640422" y="5443361"/>
                <a:ext cx="378252" cy="323850"/>
              </a:xfrm>
              <a:prstGeom prst="rect">
                <a:avLst/>
              </a:prstGeom>
              <a:noFill/>
              <a:ln w="9525">
                <a:noFill/>
              </a:ln>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lang="ja-JP" altLang="en-US" sz="1600" dirty="0">
                    <a:solidFill>
                      <a:srgbClr val="FF0000"/>
                    </a:solidFill>
                    <a:latin typeface="メイリオ" panose="020B0604030504040204" pitchFamily="50" charset="-128"/>
                    <a:ea typeface="メイリオ" panose="020B0604030504040204" pitchFamily="50" charset="-128"/>
                  </a:rPr>
                  <a:t>③</a:t>
                </a:r>
                <a:endParaRPr kumimoji="1" lang="ja-JP" altLang="en-US" sz="1600" b="0" i="0" u="none" strike="noStrike" kern="1200" cap="none" spc="0" normalizeH="0" baseline="0" noProof="0" dirty="0">
                  <a:ln>
                    <a:noFill/>
                  </a:ln>
                  <a:solidFill>
                    <a:srgbClr val="FF0000"/>
                  </a:solidFill>
                  <a:effectLst/>
                  <a:uLnTx/>
                  <a:uFillTx/>
                  <a:latin typeface="メイリオ" panose="020B0604030504040204" pitchFamily="50" charset="-128"/>
                  <a:ea typeface="メイリオ" panose="020B0604030504040204" pitchFamily="50" charset="-128"/>
                  <a:cs typeface="+mn-cs"/>
                </a:endParaRPr>
              </a:p>
            </p:txBody>
          </p:sp>
          <p:sp>
            <p:nvSpPr>
              <p:cNvPr id="88" name="正方形/長方形 87">
                <a:extLst>
                  <a:ext uri="{FF2B5EF4-FFF2-40B4-BE49-F238E27FC236}">
                    <a16:creationId xmlns:a16="http://schemas.microsoft.com/office/drawing/2014/main" id="{6B10BDA7-D215-4932-BA1C-BB1DB130E121}"/>
                  </a:ext>
                </a:extLst>
              </p:cNvPr>
              <p:cNvSpPr/>
              <p:nvPr/>
            </p:nvSpPr>
            <p:spPr>
              <a:xfrm>
                <a:off x="3639263" y="6613058"/>
                <a:ext cx="378252" cy="323850"/>
              </a:xfrm>
              <a:prstGeom prst="rect">
                <a:avLst/>
              </a:prstGeom>
              <a:noFill/>
              <a:ln w="9525">
                <a:noFill/>
              </a:ln>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lang="ja-JP" altLang="en-US" sz="1600" dirty="0">
                    <a:solidFill>
                      <a:srgbClr val="FF0000"/>
                    </a:solidFill>
                    <a:latin typeface="メイリオ" panose="020B0604030504040204" pitchFamily="50" charset="-128"/>
                    <a:ea typeface="メイリオ" panose="020B0604030504040204" pitchFamily="50" charset="-128"/>
                  </a:rPr>
                  <a:t>④</a:t>
                </a:r>
                <a:endParaRPr kumimoji="1" lang="ja-JP" altLang="en-US" sz="1600" b="0" i="0" u="none" strike="noStrike" kern="1200" cap="none" spc="0" normalizeH="0" baseline="0" noProof="0" dirty="0">
                  <a:ln>
                    <a:noFill/>
                  </a:ln>
                  <a:solidFill>
                    <a:srgbClr val="FF0000"/>
                  </a:solidFill>
                  <a:effectLst/>
                  <a:uLnTx/>
                  <a:uFillTx/>
                  <a:latin typeface="メイリオ" panose="020B0604030504040204" pitchFamily="50" charset="-128"/>
                  <a:ea typeface="メイリオ" panose="020B0604030504040204" pitchFamily="50" charset="-128"/>
                  <a:cs typeface="+mn-cs"/>
                </a:endParaRPr>
              </a:p>
            </p:txBody>
          </p:sp>
        </p:grpSp>
      </p:grpSp>
      <p:sp>
        <p:nvSpPr>
          <p:cNvPr id="6" name="コンテンツ プレースホルダー 5"/>
          <p:cNvSpPr>
            <a:spLocks noGrp="1"/>
          </p:cNvSpPr>
          <p:nvPr>
            <p:ph idx="1"/>
          </p:nvPr>
        </p:nvSpPr>
        <p:spPr>
          <a:xfrm>
            <a:off x="474744" y="925200"/>
            <a:ext cx="8526338" cy="1412737"/>
          </a:xfrm>
        </p:spPr>
        <p:txBody>
          <a:bodyPr>
            <a:normAutofit lnSpcReduction="10000"/>
          </a:bodyPr>
          <a:lstStyle/>
          <a:p>
            <a:pPr marL="0" indent="0">
              <a:buNone/>
            </a:pPr>
            <a:r>
              <a:rPr lang="en-US" altLang="ja-JP" sz="1200" dirty="0"/>
              <a:t>【 EC</a:t>
            </a:r>
            <a:r>
              <a:rPr lang="ja-JP" altLang="en-US" sz="1200" dirty="0"/>
              <a:t>サイト情報の</a:t>
            </a:r>
            <a:r>
              <a:rPr lang="ja-JP" altLang="ja-JP" sz="1200" dirty="0"/>
              <a:t>編集をする場合</a:t>
            </a:r>
            <a:r>
              <a:rPr lang="en-US" altLang="ja-JP" sz="1200" dirty="0"/>
              <a:t>】</a:t>
            </a:r>
          </a:p>
          <a:p>
            <a:pPr>
              <a:buFont typeface="Wingdings" panose="05000000000000000000" pitchFamily="2" charset="2"/>
              <a:buChar char="l"/>
            </a:pPr>
            <a:r>
              <a:rPr lang="ja-JP" altLang="en-US" sz="1200" dirty="0"/>
              <a:t>「製品表示情報一覧」画面で、対象の機種を選択して一覧を検索します。</a:t>
            </a:r>
            <a:endParaRPr lang="en-US" altLang="ja-JP" sz="1200" dirty="0"/>
          </a:p>
          <a:p>
            <a:pPr marL="425053" lvl="1" indent="-228600">
              <a:spcBef>
                <a:spcPts val="300"/>
              </a:spcBef>
              <a:buFont typeface="+mj-ea"/>
              <a:buAutoNum type="circleNumDbPlain"/>
            </a:pPr>
            <a:r>
              <a:rPr lang="ja-JP" altLang="en-US" sz="1200" dirty="0"/>
              <a:t>製品の編集を行って表示させるサイトを選択します。</a:t>
            </a:r>
            <a:endParaRPr lang="en-US" altLang="ja-JP" sz="1200" dirty="0"/>
          </a:p>
          <a:p>
            <a:pPr marL="425053" lvl="1" indent="-228600">
              <a:spcBef>
                <a:spcPts val="300"/>
              </a:spcBef>
              <a:buFont typeface="+mj-ea"/>
              <a:buAutoNum type="circleNumDbPlain"/>
            </a:pPr>
            <a:r>
              <a:rPr lang="ja-JP" altLang="en-US" sz="1200" dirty="0"/>
              <a:t>「仕様から探す」を選択します。</a:t>
            </a:r>
          </a:p>
          <a:p>
            <a:pPr marL="425053" lvl="1" indent="-228600">
              <a:spcBef>
                <a:spcPts val="300"/>
              </a:spcBef>
              <a:buFont typeface="+mj-ea"/>
              <a:buAutoNum type="circleNumDbPlain"/>
            </a:pPr>
            <a:r>
              <a:rPr kumimoji="1" lang="ja-JP" altLang="en-US" sz="1200" dirty="0"/>
              <a:t>一覧に表示させる機種を指定します。</a:t>
            </a:r>
            <a:endParaRPr kumimoji="1" lang="en-US" altLang="ja-JP" sz="1200" dirty="0"/>
          </a:p>
          <a:p>
            <a:pPr marL="425053" lvl="1" indent="-228600">
              <a:spcBef>
                <a:spcPts val="300"/>
              </a:spcBef>
              <a:buFont typeface="+mj-ea"/>
              <a:buAutoNum type="circleNumDbPlain"/>
            </a:pPr>
            <a:r>
              <a:rPr kumimoji="1" lang="ja-JP" altLang="en-US" sz="1200" dirty="0"/>
              <a:t>検索ボタンをクリックして、一覧を表示させます。</a:t>
            </a:r>
            <a:endParaRPr kumimoji="1" lang="en-US" altLang="ja-JP" sz="1200" dirty="0"/>
          </a:p>
        </p:txBody>
      </p:sp>
      <p:sp>
        <p:nvSpPr>
          <p:cNvPr id="37" name="タイトル 1"/>
          <p:cNvSpPr txBox="1">
            <a:spLocks/>
          </p:cNvSpPr>
          <p:nvPr/>
        </p:nvSpPr>
        <p:spPr>
          <a:xfrm>
            <a:off x="1460309" y="274638"/>
            <a:ext cx="7103587" cy="490066"/>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kumimoji="1" sz="3200" b="1"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pPr algn="l"/>
            <a:r>
              <a:rPr kumimoji="1" lang="en-US" altLang="ja-JP" sz="1800" dirty="0">
                <a:latin typeface="メイリオ" panose="020B0604030504040204" pitchFamily="50" charset="-128"/>
                <a:ea typeface="メイリオ" panose="020B0604030504040204" pitchFamily="50" charset="-128"/>
              </a:rPr>
              <a:t>2.7.6.2 </a:t>
            </a:r>
            <a:r>
              <a:rPr kumimoji="1" lang="ja-JP" altLang="en-US" sz="1800" dirty="0">
                <a:latin typeface="メイリオ" panose="020B0604030504040204" pitchFamily="50" charset="-128"/>
                <a:ea typeface="メイリオ" panose="020B0604030504040204" pitchFamily="50" charset="-128"/>
              </a:rPr>
              <a:t>製品情報登録　製品表示情報一覧で検索</a:t>
            </a:r>
            <a:endParaRPr lang="ja-JP" altLang="en-US" sz="1800" dirty="0"/>
          </a:p>
        </p:txBody>
      </p:sp>
      <p:sp>
        <p:nvSpPr>
          <p:cNvPr id="3" name="スライド番号プレースホルダー 2">
            <a:extLst>
              <a:ext uri="{FF2B5EF4-FFF2-40B4-BE49-F238E27FC236}">
                <a16:creationId xmlns:a16="http://schemas.microsoft.com/office/drawing/2014/main" id="{5EDDDE17-0EF4-480E-8388-A35E6A35B212}"/>
              </a:ext>
            </a:extLst>
          </p:cNvPr>
          <p:cNvSpPr>
            <a:spLocks noGrp="1"/>
          </p:cNvSpPr>
          <p:nvPr>
            <p:ph type="sldNum" sz="quarter" idx="12"/>
          </p:nvPr>
        </p:nvSpPr>
        <p:spPr/>
        <p:txBody>
          <a:bodyPr/>
          <a:lstStyle/>
          <a:p>
            <a:fld id="{AAEC5578-235D-485F-9B50-9803794400B3}" type="slidenum">
              <a:rPr lang="ja-JP" altLang="en-US" smtClean="0"/>
              <a:pPr/>
              <a:t>45</a:t>
            </a:fld>
            <a:endParaRPr lang="ja-JP" altLang="en-US" dirty="0"/>
          </a:p>
        </p:txBody>
      </p:sp>
      <p:grpSp>
        <p:nvGrpSpPr>
          <p:cNvPr id="39" name="グループ化 38">
            <a:extLst>
              <a:ext uri="{FF2B5EF4-FFF2-40B4-BE49-F238E27FC236}">
                <a16:creationId xmlns:a16="http://schemas.microsoft.com/office/drawing/2014/main" id="{99F13F40-64D2-4F2D-A024-FD088A452E0D}"/>
              </a:ext>
            </a:extLst>
          </p:cNvPr>
          <p:cNvGrpSpPr/>
          <p:nvPr/>
        </p:nvGrpSpPr>
        <p:grpSpPr>
          <a:xfrm>
            <a:off x="107282" y="2316240"/>
            <a:ext cx="2155816" cy="4457600"/>
            <a:chOff x="2407580" y="2316240"/>
            <a:chExt cx="2155816" cy="4457600"/>
          </a:xfrm>
        </p:grpSpPr>
        <p:grpSp>
          <p:nvGrpSpPr>
            <p:cNvPr id="40" name="グループ化 39">
              <a:extLst>
                <a:ext uri="{FF2B5EF4-FFF2-40B4-BE49-F238E27FC236}">
                  <a16:creationId xmlns:a16="http://schemas.microsoft.com/office/drawing/2014/main" id="{CE2C0F76-C963-4867-8740-75F41E7D81A2}"/>
                </a:ext>
              </a:extLst>
            </p:cNvPr>
            <p:cNvGrpSpPr/>
            <p:nvPr/>
          </p:nvGrpSpPr>
          <p:grpSpPr>
            <a:xfrm>
              <a:off x="2407580" y="2316240"/>
              <a:ext cx="2011680" cy="4457600"/>
              <a:chOff x="2407580" y="2316240"/>
              <a:chExt cx="2011680" cy="4457600"/>
            </a:xfrm>
          </p:grpSpPr>
          <p:sp>
            <p:nvSpPr>
              <p:cNvPr id="42" name="正方形/長方形 41">
                <a:extLst>
                  <a:ext uri="{FF2B5EF4-FFF2-40B4-BE49-F238E27FC236}">
                    <a16:creationId xmlns:a16="http://schemas.microsoft.com/office/drawing/2014/main" id="{B2887897-0D9B-4EC2-BE94-28F270E51596}"/>
                  </a:ext>
                </a:extLst>
              </p:cNvPr>
              <p:cNvSpPr/>
              <p:nvPr/>
            </p:nvSpPr>
            <p:spPr>
              <a:xfrm>
                <a:off x="2513420" y="4845844"/>
                <a:ext cx="1800000" cy="396000"/>
              </a:xfrm>
              <a:prstGeom prst="rect">
                <a:avLst/>
              </a:prstGeom>
              <a:ln/>
            </p:spPr>
            <p:style>
              <a:lnRef idx="1">
                <a:schemeClr val="accent6"/>
              </a:lnRef>
              <a:fillRef idx="2">
                <a:schemeClr val="accent6"/>
              </a:fillRef>
              <a:effectRef idx="1">
                <a:schemeClr val="accent6"/>
              </a:effectRef>
              <a:fontRef idx="minor">
                <a:schemeClr val="dk1"/>
              </a:fontRef>
            </p:style>
            <p:txBody>
              <a:bodyPr lIns="0" rIns="0" rtlCol="0" anchor="ctr"/>
              <a:lstStyle/>
              <a:p>
                <a:pPr indent="-266700" algn="ctr"/>
                <a:endParaRPr lang="en-US" altLang="ja-JP" sz="1000" dirty="0">
                  <a:solidFill>
                    <a:prstClr val="black"/>
                  </a:solidFill>
                  <a:latin typeface="メイリオ" panose="020B0604030504040204" pitchFamily="50" charset="-128"/>
                  <a:ea typeface="メイリオ" panose="020B0604030504040204" pitchFamily="50" charset="-128"/>
                </a:endParaRPr>
              </a:p>
              <a:p>
                <a:pPr indent="-266700" algn="ctr"/>
                <a:r>
                  <a:rPr lang="ja-JP" altLang="en-US" sz="1000" dirty="0">
                    <a:solidFill>
                      <a:prstClr val="black"/>
                    </a:solidFill>
                    <a:latin typeface="メイリオ" panose="020B0604030504040204" pitchFamily="50" charset="-128"/>
                    <a:ea typeface="メイリオ" panose="020B0604030504040204" pitchFamily="50" charset="-128"/>
                  </a:rPr>
                  <a:t>製品表示情報一覧で検索／</a:t>
                </a:r>
                <a:br>
                  <a:rPr lang="en-US" altLang="ja-JP" sz="1000" dirty="0">
                    <a:solidFill>
                      <a:prstClr val="black"/>
                    </a:solidFill>
                    <a:latin typeface="メイリオ" panose="020B0604030504040204" pitchFamily="50" charset="-128"/>
                    <a:ea typeface="メイリオ" panose="020B0604030504040204" pitchFamily="50" charset="-128"/>
                  </a:rPr>
                </a:br>
                <a:r>
                  <a:rPr lang="ja-JP" altLang="en-US" sz="1000" dirty="0">
                    <a:solidFill>
                      <a:prstClr val="black"/>
                    </a:solidFill>
                    <a:latin typeface="メイリオ" panose="020B0604030504040204" pitchFamily="50" charset="-128"/>
                    <a:ea typeface="メイリオ" panose="020B0604030504040204" pitchFamily="50" charset="-128"/>
                  </a:rPr>
                  <a:t>データファイルエクスポート</a:t>
                </a:r>
              </a:p>
              <a:p>
                <a:pPr indent="-266700" algn="ctr"/>
                <a:endParaRPr lang="ja-JP" altLang="en-US" sz="1000" dirty="0">
                  <a:solidFill>
                    <a:prstClr val="black"/>
                  </a:solidFill>
                  <a:latin typeface="メイリオ" panose="020B0604030504040204" pitchFamily="50" charset="-128"/>
                  <a:ea typeface="メイリオ" panose="020B0604030504040204" pitchFamily="50" charset="-128"/>
                </a:endParaRPr>
              </a:p>
            </p:txBody>
          </p:sp>
          <p:sp>
            <p:nvSpPr>
              <p:cNvPr id="43" name="角丸四角形 39">
                <a:extLst>
                  <a:ext uri="{FF2B5EF4-FFF2-40B4-BE49-F238E27FC236}">
                    <a16:creationId xmlns:a16="http://schemas.microsoft.com/office/drawing/2014/main" id="{63B60F17-1E5F-4C69-93FB-0ABEE01AC3EC}"/>
                  </a:ext>
                </a:extLst>
              </p:cNvPr>
              <p:cNvSpPr/>
              <p:nvPr/>
            </p:nvSpPr>
            <p:spPr>
              <a:xfrm>
                <a:off x="2407580" y="2433450"/>
                <a:ext cx="2011680" cy="3772654"/>
              </a:xfrm>
              <a:prstGeom prst="roundRect">
                <a:avLst>
                  <a:gd name="adj" fmla="val 8069"/>
                </a:avLst>
              </a:prstGeom>
              <a:noFill/>
              <a:ln w="9525">
                <a:solidFill>
                  <a:srgbClr val="C00000"/>
                </a:solidFill>
                <a:prstDash val="sysDash"/>
              </a:ln>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44" name="下矢印 40">
                <a:extLst>
                  <a:ext uri="{FF2B5EF4-FFF2-40B4-BE49-F238E27FC236}">
                    <a16:creationId xmlns:a16="http://schemas.microsoft.com/office/drawing/2014/main" id="{FF390E2C-1A97-4ED2-8CCA-01E4787BA77A}"/>
                  </a:ext>
                </a:extLst>
              </p:cNvPr>
              <p:cNvSpPr/>
              <p:nvPr/>
            </p:nvSpPr>
            <p:spPr>
              <a:xfrm>
                <a:off x="2842252" y="6240589"/>
                <a:ext cx="252000" cy="216000"/>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52" name="下矢印 41">
                <a:extLst>
                  <a:ext uri="{FF2B5EF4-FFF2-40B4-BE49-F238E27FC236}">
                    <a16:creationId xmlns:a16="http://schemas.microsoft.com/office/drawing/2014/main" id="{0AB871FC-E97D-4E85-98E9-E0ED589DE5AF}"/>
                  </a:ext>
                </a:extLst>
              </p:cNvPr>
              <p:cNvSpPr/>
              <p:nvPr/>
            </p:nvSpPr>
            <p:spPr>
              <a:xfrm rot="16200000">
                <a:off x="3207142" y="6518901"/>
                <a:ext cx="252000" cy="216000"/>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53" name="角丸四角形 42">
                <a:extLst>
                  <a:ext uri="{FF2B5EF4-FFF2-40B4-BE49-F238E27FC236}">
                    <a16:creationId xmlns:a16="http://schemas.microsoft.com/office/drawing/2014/main" id="{B2192C4F-F6C0-48DC-919C-6626CE2CE438}"/>
                  </a:ext>
                </a:extLst>
              </p:cNvPr>
              <p:cNvSpPr/>
              <p:nvPr/>
            </p:nvSpPr>
            <p:spPr>
              <a:xfrm>
                <a:off x="3443717" y="6507440"/>
                <a:ext cx="900000" cy="266400"/>
              </a:xfrm>
              <a:prstGeom prst="roundRect">
                <a:avLst/>
              </a:prstGeom>
              <a:ln>
                <a:solidFill>
                  <a:srgbClr val="00B050"/>
                </a:solidFill>
              </a:ln>
            </p:spPr>
            <p:style>
              <a:lnRef idx="2">
                <a:schemeClr val="accent1"/>
              </a:lnRef>
              <a:fillRef idx="1">
                <a:schemeClr val="lt1"/>
              </a:fillRef>
              <a:effectRef idx="0">
                <a:schemeClr val="accent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承認・公開</a:t>
                </a:r>
              </a:p>
            </p:txBody>
          </p:sp>
          <p:sp>
            <p:nvSpPr>
              <p:cNvPr id="54" name="角丸四角形 43">
                <a:extLst>
                  <a:ext uri="{FF2B5EF4-FFF2-40B4-BE49-F238E27FC236}">
                    <a16:creationId xmlns:a16="http://schemas.microsoft.com/office/drawing/2014/main" id="{4AD0630A-6F14-4848-AE2A-7468C2341545}"/>
                  </a:ext>
                </a:extLst>
              </p:cNvPr>
              <p:cNvSpPr/>
              <p:nvPr/>
            </p:nvSpPr>
            <p:spPr>
              <a:xfrm>
                <a:off x="2552549" y="6507440"/>
                <a:ext cx="659304" cy="238036"/>
              </a:xfrm>
              <a:prstGeom prst="roundRect">
                <a:avLst/>
              </a:prstGeom>
              <a:ln/>
            </p:spPr>
            <p:style>
              <a:lnRef idx="2">
                <a:schemeClr val="accent1"/>
              </a:lnRef>
              <a:fillRef idx="1">
                <a:schemeClr val="lt1"/>
              </a:fillRef>
              <a:effectRef idx="0">
                <a:schemeClr val="accent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申請</a:t>
                </a:r>
              </a:p>
            </p:txBody>
          </p:sp>
          <p:sp>
            <p:nvSpPr>
              <p:cNvPr id="55" name="下矢印 51">
                <a:extLst>
                  <a:ext uri="{FF2B5EF4-FFF2-40B4-BE49-F238E27FC236}">
                    <a16:creationId xmlns:a16="http://schemas.microsoft.com/office/drawing/2014/main" id="{42D840D1-7608-4E13-A5BC-9FD280CBA6FE}"/>
                  </a:ext>
                </a:extLst>
              </p:cNvPr>
              <p:cNvSpPr/>
              <p:nvPr/>
            </p:nvSpPr>
            <p:spPr>
              <a:xfrm>
                <a:off x="2597490" y="4099746"/>
                <a:ext cx="252000" cy="176705"/>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56" name="正方形/長方形 55">
                <a:extLst>
                  <a:ext uri="{FF2B5EF4-FFF2-40B4-BE49-F238E27FC236}">
                    <a16:creationId xmlns:a16="http://schemas.microsoft.com/office/drawing/2014/main" id="{57D7BFBE-DEB5-4313-B0A7-4C97A566E43F}"/>
                  </a:ext>
                </a:extLst>
              </p:cNvPr>
              <p:cNvSpPr/>
              <p:nvPr/>
            </p:nvSpPr>
            <p:spPr>
              <a:xfrm>
                <a:off x="2509293" y="5450256"/>
                <a:ext cx="1800000" cy="252000"/>
              </a:xfrm>
              <a:prstGeom prst="rect">
                <a:avLst/>
              </a:prstGeom>
              <a:ln/>
            </p:spPr>
            <p:style>
              <a:lnRef idx="1">
                <a:schemeClr val="accent3"/>
              </a:lnRef>
              <a:fillRef idx="2">
                <a:schemeClr val="accent3"/>
              </a:fillRef>
              <a:effectRef idx="1">
                <a:schemeClr val="accent3"/>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データファイル</a:t>
                </a:r>
                <a:r>
                  <a:rPr kumimoji="1" lang="en-US" altLang="ja-JP"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Excel</a:t>
                </a:r>
                <a:r>
                  <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編集</a:t>
                </a:r>
              </a:p>
            </p:txBody>
          </p:sp>
          <p:sp>
            <p:nvSpPr>
              <p:cNvPr id="57" name="下矢印 54">
                <a:extLst>
                  <a:ext uri="{FF2B5EF4-FFF2-40B4-BE49-F238E27FC236}">
                    <a16:creationId xmlns:a16="http://schemas.microsoft.com/office/drawing/2014/main" id="{3F4A4747-E6A5-4F5A-9053-0F814006CB48}"/>
                  </a:ext>
                </a:extLst>
              </p:cNvPr>
              <p:cNvSpPr/>
              <p:nvPr/>
            </p:nvSpPr>
            <p:spPr>
              <a:xfrm>
                <a:off x="3283293" y="5263693"/>
                <a:ext cx="252000" cy="176705"/>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58" name="正方形/長方形 57">
                <a:extLst>
                  <a:ext uri="{FF2B5EF4-FFF2-40B4-BE49-F238E27FC236}">
                    <a16:creationId xmlns:a16="http://schemas.microsoft.com/office/drawing/2014/main" id="{8DE6A042-E52A-403B-B709-43AFA03EC026}"/>
                  </a:ext>
                </a:extLst>
              </p:cNvPr>
              <p:cNvSpPr/>
              <p:nvPr/>
            </p:nvSpPr>
            <p:spPr>
              <a:xfrm>
                <a:off x="2509293" y="2581576"/>
                <a:ext cx="1800000" cy="252000"/>
              </a:xfrm>
              <a:prstGeom prst="rect">
                <a:avLst/>
              </a:prstGeom>
              <a:ln/>
            </p:spPr>
            <p:style>
              <a:lnRef idx="1">
                <a:schemeClr val="accent3"/>
              </a:lnRef>
              <a:fillRef idx="2">
                <a:schemeClr val="accent3"/>
              </a:fillRef>
              <a:effectRef idx="1">
                <a:schemeClr val="accent3"/>
              </a:effectRef>
              <a:fontRef idx="minor">
                <a:schemeClr val="dk1"/>
              </a:fontRef>
            </p:style>
            <p:txBody>
              <a:bodyPr lIns="0" rIns="0" rtlCol="0" anchor="ctr"/>
              <a:lstStyle/>
              <a:p>
                <a:pPr indent="-266700" algn="ctr"/>
                <a:r>
                  <a:rPr lang="ja-JP" altLang="en-US" sz="1000" dirty="0">
                    <a:solidFill>
                      <a:prstClr val="black"/>
                    </a:solidFill>
                    <a:latin typeface="メイリオ" panose="020B0604030504040204" pitchFamily="50" charset="-128"/>
                    <a:ea typeface="メイリオ" panose="020B0604030504040204" pitchFamily="50" charset="-128"/>
                  </a:rPr>
                  <a:t>メニュー選択</a:t>
                </a:r>
              </a:p>
            </p:txBody>
          </p:sp>
          <p:sp>
            <p:nvSpPr>
              <p:cNvPr id="59" name="正方形/長方形 58">
                <a:extLst>
                  <a:ext uri="{FF2B5EF4-FFF2-40B4-BE49-F238E27FC236}">
                    <a16:creationId xmlns:a16="http://schemas.microsoft.com/office/drawing/2014/main" id="{128D2BF8-A27B-4F97-8E3F-DB2516578ACE}"/>
                  </a:ext>
                </a:extLst>
              </p:cNvPr>
              <p:cNvSpPr/>
              <p:nvPr/>
            </p:nvSpPr>
            <p:spPr>
              <a:xfrm>
                <a:off x="2509293" y="3058585"/>
                <a:ext cx="1800000" cy="396000"/>
              </a:xfrm>
              <a:prstGeom prst="rect">
                <a:avLst/>
              </a:prstGeom>
              <a:ln/>
            </p:spPr>
            <p:style>
              <a:lnRef idx="1">
                <a:schemeClr val="accent3"/>
              </a:lnRef>
              <a:fillRef idx="2">
                <a:schemeClr val="accent3"/>
              </a:fillRef>
              <a:effectRef idx="1">
                <a:schemeClr val="accent3"/>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en-US" altLang="ja-JP"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lvl="0" indent="-266700" algn="ctr">
                  <a:defRPr/>
                </a:pPr>
                <a:r>
                  <a:rPr lang="ja-JP" altLang="en-US" sz="1000" dirty="0">
                    <a:solidFill>
                      <a:prstClr val="black"/>
                    </a:solidFill>
                    <a:latin typeface="メイリオ" panose="020B0604030504040204" pitchFamily="50" charset="-128"/>
                    <a:ea typeface="メイリオ" panose="020B0604030504040204" pitchFamily="50" charset="-128"/>
                  </a:rPr>
                  <a:t>製品表示情報一覧で検索／</a:t>
                </a:r>
                <a:br>
                  <a:rPr lang="en-US" altLang="ja-JP" sz="1000" dirty="0">
                    <a:solidFill>
                      <a:prstClr val="black"/>
                    </a:solidFill>
                    <a:latin typeface="メイリオ" panose="020B0604030504040204" pitchFamily="50" charset="-128"/>
                    <a:ea typeface="メイリオ" panose="020B0604030504040204" pitchFamily="50" charset="-128"/>
                  </a:rPr>
                </a:br>
                <a:r>
                  <a:rPr lang="en-US" altLang="ja-JP" sz="1000" dirty="0">
                    <a:solidFill>
                      <a:prstClr val="black"/>
                    </a:solidFill>
                    <a:latin typeface="メイリオ" panose="020B0604030504040204" pitchFamily="50" charset="-128"/>
                    <a:ea typeface="メイリオ" panose="020B0604030504040204" pitchFamily="50" charset="-128"/>
                  </a:rPr>
                  <a:t>PIM</a:t>
                </a:r>
                <a:r>
                  <a:rPr lang="ja-JP" altLang="en-US" sz="1000" dirty="0">
                    <a:solidFill>
                      <a:prstClr val="black"/>
                    </a:solidFill>
                    <a:latin typeface="メイリオ" panose="020B0604030504040204" pitchFamily="50" charset="-128"/>
                    <a:ea typeface="メイリオ" panose="020B0604030504040204" pitchFamily="50" charset="-128"/>
                  </a:rPr>
                  <a:t>製品情報取得を選択</a:t>
                </a:r>
              </a:p>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60" name="正方形/長方形 59">
                <a:extLst>
                  <a:ext uri="{FF2B5EF4-FFF2-40B4-BE49-F238E27FC236}">
                    <a16:creationId xmlns:a16="http://schemas.microsoft.com/office/drawing/2014/main" id="{8B2B5094-83FF-4D86-9FA8-529BA32C9F2C}"/>
                  </a:ext>
                </a:extLst>
              </p:cNvPr>
              <p:cNvSpPr/>
              <p:nvPr/>
            </p:nvSpPr>
            <p:spPr>
              <a:xfrm>
                <a:off x="2509293" y="3679594"/>
                <a:ext cx="1800000" cy="396000"/>
              </a:xfrm>
              <a:prstGeom prst="rect">
                <a:avLst/>
              </a:prstGeom>
              <a:ln/>
            </p:spPr>
            <p:style>
              <a:lnRef idx="1">
                <a:schemeClr val="accent3"/>
              </a:lnRef>
              <a:fillRef idx="2">
                <a:schemeClr val="accent3"/>
              </a:fillRef>
              <a:effectRef idx="1">
                <a:schemeClr val="accent3"/>
              </a:effectRef>
              <a:fontRef idx="minor">
                <a:schemeClr val="dk1"/>
              </a:fontRef>
            </p:style>
            <p:txBody>
              <a:bodyPr lIns="0" rIns="0" rtlCol="0" anchor="ctr"/>
              <a:lstStyle/>
              <a:p>
                <a:pPr indent="-266700" algn="ctr"/>
                <a:r>
                  <a:rPr lang="en-US" altLang="ja-JP" sz="1000" dirty="0">
                    <a:solidFill>
                      <a:prstClr val="black"/>
                    </a:solidFill>
                    <a:latin typeface="メイリオ" panose="020B0604030504040204" pitchFamily="50" charset="-128"/>
                    <a:ea typeface="メイリオ" panose="020B0604030504040204" pitchFamily="50" charset="-128"/>
                  </a:rPr>
                  <a:t>PIM</a:t>
                </a:r>
                <a:r>
                  <a:rPr lang="ja-JP" altLang="en-US" sz="1000" dirty="0">
                    <a:solidFill>
                      <a:prstClr val="black"/>
                    </a:solidFill>
                    <a:latin typeface="メイリオ" panose="020B0604030504040204" pitchFamily="50" charset="-128"/>
                    <a:ea typeface="メイリオ" panose="020B0604030504040204" pitchFamily="50" charset="-128"/>
                  </a:rPr>
                  <a:t>製品情報取得で</a:t>
                </a:r>
                <a:br>
                  <a:rPr lang="en-US" altLang="ja-JP" sz="1000" dirty="0">
                    <a:solidFill>
                      <a:prstClr val="black"/>
                    </a:solidFill>
                    <a:latin typeface="メイリオ" panose="020B0604030504040204" pitchFamily="50" charset="-128"/>
                    <a:ea typeface="メイリオ" panose="020B0604030504040204" pitchFamily="50" charset="-128"/>
                  </a:rPr>
                </a:br>
                <a:r>
                  <a:rPr lang="ja-JP" altLang="en-US" sz="1000" dirty="0">
                    <a:solidFill>
                      <a:prstClr val="black"/>
                    </a:solidFill>
                    <a:latin typeface="メイリオ" panose="020B0604030504040204" pitchFamily="50" charset="-128"/>
                    <a:ea typeface="メイリオ" panose="020B0604030504040204" pitchFamily="50" charset="-128"/>
                  </a:rPr>
                  <a:t>新製品情報を追加登録</a:t>
                </a:r>
              </a:p>
            </p:txBody>
          </p:sp>
          <p:sp>
            <p:nvSpPr>
              <p:cNvPr id="61" name="下矢印 58">
                <a:extLst>
                  <a:ext uri="{FF2B5EF4-FFF2-40B4-BE49-F238E27FC236}">
                    <a16:creationId xmlns:a16="http://schemas.microsoft.com/office/drawing/2014/main" id="{F3A48A0B-FE27-4FFE-B091-802557140674}"/>
                  </a:ext>
                </a:extLst>
              </p:cNvPr>
              <p:cNvSpPr/>
              <p:nvPr/>
            </p:nvSpPr>
            <p:spPr>
              <a:xfrm>
                <a:off x="3283293" y="2857728"/>
                <a:ext cx="252000" cy="176705"/>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69" name="下矢印 59">
                <a:extLst>
                  <a:ext uri="{FF2B5EF4-FFF2-40B4-BE49-F238E27FC236}">
                    <a16:creationId xmlns:a16="http://schemas.microsoft.com/office/drawing/2014/main" id="{1C193CA3-0DAE-48B5-8C2C-915DC0423759}"/>
                  </a:ext>
                </a:extLst>
              </p:cNvPr>
              <p:cNvSpPr/>
              <p:nvPr/>
            </p:nvSpPr>
            <p:spPr>
              <a:xfrm>
                <a:off x="3283293" y="3478737"/>
                <a:ext cx="252000" cy="176705"/>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70" name="角丸四角形 60">
                <a:extLst>
                  <a:ext uri="{FF2B5EF4-FFF2-40B4-BE49-F238E27FC236}">
                    <a16:creationId xmlns:a16="http://schemas.microsoft.com/office/drawing/2014/main" id="{3E35FD94-8FA5-4626-808C-EB38EC1B163B}"/>
                  </a:ext>
                </a:extLst>
              </p:cNvPr>
              <p:cNvSpPr/>
              <p:nvPr/>
            </p:nvSpPr>
            <p:spPr>
              <a:xfrm>
                <a:off x="2896292" y="2316240"/>
                <a:ext cx="1026001" cy="216000"/>
              </a:xfrm>
              <a:prstGeom prst="roundRect">
                <a:avLst/>
              </a:prstGeom>
              <a:ln/>
            </p:spPr>
            <p:style>
              <a:lnRef idx="2">
                <a:schemeClr val="accent2"/>
              </a:lnRef>
              <a:fillRef idx="1">
                <a:schemeClr val="lt1"/>
              </a:fillRef>
              <a:effectRef idx="0">
                <a:schemeClr val="accent2"/>
              </a:effectRef>
              <a:fontRef idx="minor">
                <a:schemeClr val="dk1"/>
              </a:fontRef>
            </p:style>
            <p:txBody>
              <a:bodyPr lIns="0" rIns="0" rtlCol="0" anchor="t"/>
              <a:lstStyle/>
              <a:p>
                <a:pPr marL="0" marR="0" lvl="0" indent="-266700" algn="ctr" defTabSz="914400" rtl="0" eaLnBrk="1" fontAlgn="auto" latinLnBrk="0" hangingPunct="1">
                  <a:lnSpc>
                    <a:spcPct val="100000"/>
                  </a:lnSpc>
                  <a:spcBef>
                    <a:spcPts val="0"/>
                  </a:spcBef>
                  <a:spcAft>
                    <a:spcPts val="0"/>
                  </a:spcAft>
                  <a:buClrTx/>
                  <a:buSzTx/>
                  <a:buFontTx/>
                  <a:buNone/>
                  <a:tabLst/>
                  <a:defRPr/>
                </a:pPr>
                <a:r>
                  <a:rPr lang="ja-JP" altLang="en-US" sz="1000" dirty="0">
                    <a:solidFill>
                      <a:prstClr val="black"/>
                    </a:solidFill>
                    <a:latin typeface="メイリオ" panose="020B0604030504040204" pitchFamily="50" charset="-128"/>
                    <a:ea typeface="メイリオ" panose="020B0604030504040204" pitchFamily="50" charset="-128"/>
                  </a:rPr>
                  <a:t>製品</a:t>
                </a:r>
                <a:r>
                  <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情報</a:t>
                </a:r>
                <a:r>
                  <a:rPr lang="ja-JP" altLang="en-US" sz="1000" dirty="0">
                    <a:solidFill>
                      <a:prstClr val="black"/>
                    </a:solidFill>
                    <a:latin typeface="メイリオ" panose="020B0604030504040204" pitchFamily="50" charset="-128"/>
                    <a:ea typeface="メイリオ" panose="020B0604030504040204" pitchFamily="50" charset="-128"/>
                  </a:rPr>
                  <a:t>登録</a:t>
                </a: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71" name="正方形/長方形 70">
                <a:extLst>
                  <a:ext uri="{FF2B5EF4-FFF2-40B4-BE49-F238E27FC236}">
                    <a16:creationId xmlns:a16="http://schemas.microsoft.com/office/drawing/2014/main" id="{AE4685AE-DE58-4065-83A2-B7F741806DD6}"/>
                  </a:ext>
                </a:extLst>
              </p:cNvPr>
              <p:cNvSpPr/>
              <p:nvPr/>
            </p:nvSpPr>
            <p:spPr>
              <a:xfrm>
                <a:off x="2507036" y="5898690"/>
                <a:ext cx="1800000" cy="252000"/>
              </a:xfrm>
              <a:prstGeom prst="rect">
                <a:avLst/>
              </a:prstGeom>
              <a:ln/>
            </p:spPr>
            <p:style>
              <a:lnRef idx="1">
                <a:schemeClr val="accent3"/>
              </a:lnRef>
              <a:fillRef idx="2">
                <a:schemeClr val="accent3"/>
              </a:fillRef>
              <a:effectRef idx="1">
                <a:schemeClr val="accent3"/>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データファイル</a:t>
                </a:r>
                <a:r>
                  <a:rPr lang="ja-JP" altLang="en-US" sz="1000" dirty="0">
                    <a:solidFill>
                      <a:prstClr val="black"/>
                    </a:solidFill>
                    <a:latin typeface="メイリオ" panose="020B0604030504040204" pitchFamily="50" charset="-128"/>
                    <a:ea typeface="メイリオ" panose="020B0604030504040204" pitchFamily="50" charset="-128"/>
                  </a:rPr>
                  <a:t>インポート</a:t>
                </a: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72" name="下矢印 54">
                <a:extLst>
                  <a:ext uri="{FF2B5EF4-FFF2-40B4-BE49-F238E27FC236}">
                    <a16:creationId xmlns:a16="http://schemas.microsoft.com/office/drawing/2014/main" id="{3D9E1FCA-D6EF-46D1-8815-5B76727691E6}"/>
                  </a:ext>
                </a:extLst>
              </p:cNvPr>
              <p:cNvSpPr/>
              <p:nvPr/>
            </p:nvSpPr>
            <p:spPr>
              <a:xfrm>
                <a:off x="3287420" y="5712120"/>
                <a:ext cx="252000" cy="176705"/>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73" name="下矢印 54">
                <a:extLst>
                  <a:ext uri="{FF2B5EF4-FFF2-40B4-BE49-F238E27FC236}">
                    <a16:creationId xmlns:a16="http://schemas.microsoft.com/office/drawing/2014/main" id="{494A1253-9F6A-46B6-B9F5-617F999D195C}"/>
                  </a:ext>
                </a:extLst>
              </p:cNvPr>
              <p:cNvSpPr/>
              <p:nvPr/>
            </p:nvSpPr>
            <p:spPr>
              <a:xfrm>
                <a:off x="3281036" y="4688064"/>
                <a:ext cx="252000" cy="176705"/>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74" name="正方形/長方形 73">
                <a:extLst>
                  <a:ext uri="{FF2B5EF4-FFF2-40B4-BE49-F238E27FC236}">
                    <a16:creationId xmlns:a16="http://schemas.microsoft.com/office/drawing/2014/main" id="{9FD80E34-7E2E-407F-98EA-198E589D27DD}"/>
                  </a:ext>
                </a:extLst>
              </p:cNvPr>
              <p:cNvSpPr/>
              <p:nvPr/>
            </p:nvSpPr>
            <p:spPr>
              <a:xfrm>
                <a:off x="2513420" y="4272028"/>
                <a:ext cx="1800000" cy="396000"/>
              </a:xfrm>
              <a:prstGeom prst="rect">
                <a:avLst/>
              </a:prstGeom>
              <a:ln/>
            </p:spPr>
            <p:style>
              <a:lnRef idx="1">
                <a:schemeClr val="accent3"/>
              </a:lnRef>
              <a:fillRef idx="2">
                <a:schemeClr val="accent3"/>
              </a:fillRef>
              <a:effectRef idx="1">
                <a:schemeClr val="accent3"/>
              </a:effectRef>
              <a:fontRef idx="minor">
                <a:schemeClr val="dk1"/>
              </a:fontRef>
            </p:style>
            <p:txBody>
              <a:bodyPr lIns="0" rIns="0" rtlCol="0" anchor="ctr"/>
              <a:lstStyle/>
              <a:p>
                <a:pPr lvl="0" indent="-266700" algn="ctr">
                  <a:defRPr/>
                </a:pPr>
                <a:r>
                  <a:rPr lang="ja-JP" altLang="en-US" sz="1000" dirty="0">
                    <a:solidFill>
                      <a:prstClr val="black"/>
                    </a:solidFill>
                    <a:latin typeface="メイリオ" panose="020B0604030504040204" pitchFamily="50" charset="-128"/>
                    <a:ea typeface="メイリオ" panose="020B0604030504040204" pitchFamily="50" charset="-128"/>
                  </a:rPr>
                  <a:t>紐付け中間テーブル</a:t>
                </a:r>
                <a:r>
                  <a:rPr lang="en-US" altLang="ja-JP" sz="1000" dirty="0">
                    <a:solidFill>
                      <a:prstClr val="black"/>
                    </a:solidFill>
                    <a:latin typeface="メイリオ" panose="020B0604030504040204" pitchFamily="50" charset="-128"/>
                    <a:ea typeface="メイリオ" panose="020B0604030504040204" pitchFamily="50" charset="-128"/>
                  </a:rPr>
                  <a:t>_</a:t>
                </a:r>
                <a:r>
                  <a:rPr lang="ja-JP" altLang="en-US" sz="1000" dirty="0">
                    <a:solidFill>
                      <a:prstClr val="black"/>
                    </a:solidFill>
                    <a:latin typeface="メイリオ" panose="020B0604030504040204" pitchFamily="50" charset="-128"/>
                    <a:ea typeface="メイリオ" panose="020B0604030504040204" pitchFamily="50" charset="-128"/>
                  </a:rPr>
                  <a:t>登録シートを記入し、事務局へ提出</a:t>
                </a:r>
              </a:p>
            </p:txBody>
          </p:sp>
        </p:grpSp>
        <p:sp>
          <p:nvSpPr>
            <p:cNvPr id="41" name="コンテンツ プレースホルダー 5">
              <a:extLst>
                <a:ext uri="{FF2B5EF4-FFF2-40B4-BE49-F238E27FC236}">
                  <a16:creationId xmlns:a16="http://schemas.microsoft.com/office/drawing/2014/main" id="{6F2A2326-719E-4AC8-A052-486DFA57DC2F}"/>
                </a:ext>
              </a:extLst>
            </p:cNvPr>
            <p:cNvSpPr txBox="1">
              <a:spLocks/>
            </p:cNvSpPr>
            <p:nvPr/>
          </p:nvSpPr>
          <p:spPr>
            <a:xfrm>
              <a:off x="2818087" y="4117130"/>
              <a:ext cx="1745309" cy="333751"/>
            </a:xfrm>
            <a:prstGeom prst="rect">
              <a:avLst/>
            </a:prstGeom>
          </p:spPr>
          <p:txBody>
            <a:bodyPr>
              <a:noAutofit/>
            </a:bodyPr>
            <a:lstStyle>
              <a:lvl1pPr marL="342900" indent="-342900" algn="l" defTabSz="914400" rtl="0" eaLnBrk="1" latinLnBrk="0" hangingPunct="1">
                <a:spcBef>
                  <a:spcPct val="20000"/>
                </a:spcBef>
                <a:buFont typeface="Arial" panose="020B0604020202020204"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a:lstStyle>
            <a:p>
              <a:pPr marL="0" lvl="1" indent="0">
                <a:buClr>
                  <a:schemeClr val="tx1"/>
                </a:buClr>
                <a:buNone/>
              </a:pPr>
              <a:r>
                <a:rPr lang="en-US" altLang="ja-JP" sz="800" dirty="0">
                  <a:latin typeface="メイリオ" panose="020B0604030504040204" pitchFamily="50" charset="-128"/>
                  <a:ea typeface="メイリオ" panose="020B0604030504040204" pitchFamily="50" charset="-128"/>
                </a:rPr>
                <a:t>EC</a:t>
              </a:r>
              <a:r>
                <a:rPr lang="ja-JP" altLang="en-US" sz="800" dirty="0">
                  <a:latin typeface="メイリオ" panose="020B0604030504040204" pitchFamily="50" charset="-128"/>
                  <a:ea typeface="メイリオ" panose="020B0604030504040204" pitchFamily="50" charset="-128"/>
                </a:rPr>
                <a:t>対応機種（</a:t>
              </a:r>
              <a:r>
                <a:rPr lang="en-US" altLang="ja-JP" sz="800" dirty="0">
                  <a:latin typeface="メイリオ" panose="020B0604030504040204" pitchFamily="50" charset="-128"/>
                  <a:ea typeface="メイリオ" panose="020B0604030504040204" pitchFamily="50" charset="-128"/>
                </a:rPr>
                <a:t>Web</a:t>
              </a:r>
              <a:r>
                <a:rPr lang="ja-JP" altLang="en-US" sz="800" dirty="0">
                  <a:latin typeface="メイリオ" panose="020B0604030504040204" pitchFamily="50" charset="-128"/>
                  <a:ea typeface="メイリオ" panose="020B0604030504040204" pitchFamily="50" charset="-128"/>
                </a:rPr>
                <a:t>未移行）のみ</a:t>
              </a:r>
            </a:p>
          </p:txBody>
        </p:sp>
      </p:grpSp>
      <p:sp>
        <p:nvSpPr>
          <p:cNvPr id="75" name="正方形/長方形 74">
            <a:extLst>
              <a:ext uri="{FF2B5EF4-FFF2-40B4-BE49-F238E27FC236}">
                <a16:creationId xmlns:a16="http://schemas.microsoft.com/office/drawing/2014/main" id="{A9F2B525-F2BA-440B-A17D-43F111E30110}"/>
              </a:ext>
            </a:extLst>
          </p:cNvPr>
          <p:cNvSpPr/>
          <p:nvPr/>
        </p:nvSpPr>
        <p:spPr>
          <a:xfrm>
            <a:off x="6743696" y="824460"/>
            <a:ext cx="2144364" cy="281812"/>
          </a:xfrm>
          <a:prstGeom prst="rect">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indent="-266700" algn="ctr"/>
            <a:r>
              <a:rPr lang="ja-JP" altLang="en-US" sz="1200" dirty="0">
                <a:latin typeface="メイリオ" panose="020B0604030504040204" pitchFamily="50" charset="-128"/>
                <a:ea typeface="メイリオ" panose="020B0604030504040204" pitchFamily="50" charset="-128"/>
              </a:rPr>
              <a:t>対象：</a:t>
            </a:r>
            <a:r>
              <a:rPr lang="en-US" altLang="ja-JP" sz="1200" dirty="0">
                <a:latin typeface="メイリオ" panose="020B0604030504040204" pitchFamily="50" charset="-128"/>
                <a:ea typeface="メイリオ" panose="020B0604030504040204" pitchFamily="50" charset="-128"/>
              </a:rPr>
              <a:t>EC</a:t>
            </a:r>
            <a:r>
              <a:rPr lang="ja-JP" altLang="en-US" sz="1200" dirty="0">
                <a:latin typeface="メイリオ" panose="020B0604030504040204" pitchFamily="50" charset="-128"/>
                <a:ea typeface="メイリオ" panose="020B0604030504040204" pitchFamily="50" charset="-128"/>
              </a:rPr>
              <a:t>対応機種</a:t>
            </a:r>
            <a:endParaRPr lang="en-US" altLang="ja-JP" sz="12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4086474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5"/>
          <p:cNvSpPr>
            <a:spLocks noGrp="1"/>
          </p:cNvSpPr>
          <p:nvPr>
            <p:ph idx="1"/>
          </p:nvPr>
        </p:nvSpPr>
        <p:spPr>
          <a:xfrm>
            <a:off x="438150" y="925200"/>
            <a:ext cx="8248650" cy="762469"/>
          </a:xfrm>
        </p:spPr>
        <p:txBody>
          <a:bodyPr>
            <a:noAutofit/>
          </a:bodyPr>
          <a:lstStyle/>
          <a:p>
            <a:pPr marL="0" indent="0">
              <a:buNone/>
            </a:pPr>
            <a:r>
              <a:rPr lang="en-US" altLang="ja-JP" sz="1200" dirty="0"/>
              <a:t>【 EC</a:t>
            </a:r>
            <a:r>
              <a:rPr lang="ja-JP" altLang="en-US" sz="1200" dirty="0"/>
              <a:t>サイト情報の</a:t>
            </a:r>
            <a:r>
              <a:rPr lang="ja-JP" altLang="ja-JP" sz="1200" dirty="0"/>
              <a:t>編集をする場合</a:t>
            </a:r>
            <a:r>
              <a:rPr lang="en-US" altLang="ja-JP" sz="1200" dirty="0"/>
              <a:t>】</a:t>
            </a:r>
          </a:p>
          <a:p>
            <a:pPr>
              <a:buFont typeface="Wingdings" panose="05000000000000000000" pitchFamily="2" charset="2"/>
              <a:buChar char="l"/>
            </a:pPr>
            <a:r>
              <a:rPr lang="ja-JP" altLang="en-US" sz="1200" dirty="0"/>
              <a:t>「製品表示情報一覧」画面で、対象の機種を選択して一覧を検索します。</a:t>
            </a:r>
            <a:endParaRPr lang="en-US" altLang="ja-JP" sz="1200" dirty="0"/>
          </a:p>
          <a:p>
            <a:pPr marL="432196" lvl="1" indent="-228600">
              <a:buFont typeface="+mj-ea"/>
              <a:buAutoNum type="circleNumDbPlain" startAt="5"/>
            </a:pPr>
            <a:r>
              <a:rPr lang="ja-JP" altLang="en-US" sz="1200" dirty="0"/>
              <a:t>「製品表示情報一覧」画面に、検索した一覧の情報が表示されます。</a:t>
            </a:r>
            <a:endParaRPr kumimoji="1" lang="ja-JP" altLang="en-US" sz="1200" dirty="0"/>
          </a:p>
        </p:txBody>
      </p:sp>
      <p:grpSp>
        <p:nvGrpSpPr>
          <p:cNvPr id="4" name="グループ化 3">
            <a:extLst>
              <a:ext uri="{FF2B5EF4-FFF2-40B4-BE49-F238E27FC236}">
                <a16:creationId xmlns:a16="http://schemas.microsoft.com/office/drawing/2014/main" id="{ECD6A6ED-0ED2-48AC-9F18-49E22F44D1C9}"/>
              </a:ext>
            </a:extLst>
          </p:cNvPr>
          <p:cNvGrpSpPr/>
          <p:nvPr/>
        </p:nvGrpSpPr>
        <p:grpSpPr>
          <a:xfrm>
            <a:off x="2371185" y="2315657"/>
            <a:ext cx="6551080" cy="4038632"/>
            <a:chOff x="2371185" y="1858453"/>
            <a:chExt cx="6551080" cy="4038632"/>
          </a:xfrm>
        </p:grpSpPr>
        <p:grpSp>
          <p:nvGrpSpPr>
            <p:cNvPr id="30" name="グループ化 29">
              <a:extLst>
                <a:ext uri="{FF2B5EF4-FFF2-40B4-BE49-F238E27FC236}">
                  <a16:creationId xmlns:a16="http://schemas.microsoft.com/office/drawing/2014/main" id="{B295E630-89C3-4A92-9C50-867F1F5792EB}"/>
                </a:ext>
              </a:extLst>
            </p:cNvPr>
            <p:cNvGrpSpPr/>
            <p:nvPr/>
          </p:nvGrpSpPr>
          <p:grpSpPr>
            <a:xfrm>
              <a:off x="2371185" y="1858453"/>
              <a:ext cx="6551080" cy="4038632"/>
              <a:chOff x="0" y="0"/>
              <a:chExt cx="6551080" cy="4038632"/>
            </a:xfrm>
          </p:grpSpPr>
          <p:pic>
            <p:nvPicPr>
              <p:cNvPr id="33" name="図 32">
                <a:extLst>
                  <a:ext uri="{FF2B5EF4-FFF2-40B4-BE49-F238E27FC236}">
                    <a16:creationId xmlns:a16="http://schemas.microsoft.com/office/drawing/2014/main" id="{20752EA6-563E-48D5-8C16-3A572EA3C96F}"/>
                  </a:ext>
                </a:extLst>
              </p:cNvPr>
              <p:cNvPicPr>
                <a:picLocks noChangeAspect="1"/>
              </p:cNvPicPr>
              <p:nvPr/>
            </p:nvPicPr>
            <p:blipFill>
              <a:blip r:embed="rId2"/>
              <a:stretch>
                <a:fillRect/>
              </a:stretch>
            </p:blipFill>
            <p:spPr>
              <a:xfrm>
                <a:off x="0" y="0"/>
                <a:ext cx="6551080" cy="4038632"/>
              </a:xfrm>
              <a:prstGeom prst="rect">
                <a:avLst/>
              </a:prstGeom>
              <a:ln>
                <a:solidFill>
                  <a:schemeClr val="bg1">
                    <a:lumMod val="75000"/>
                  </a:schemeClr>
                </a:solidFill>
              </a:ln>
            </p:spPr>
          </p:pic>
          <p:pic>
            <p:nvPicPr>
              <p:cNvPr id="36" name="図 35">
                <a:extLst>
                  <a:ext uri="{FF2B5EF4-FFF2-40B4-BE49-F238E27FC236}">
                    <a16:creationId xmlns:a16="http://schemas.microsoft.com/office/drawing/2014/main" id="{3CFB3887-5E99-478D-AF88-22BD943CB975}"/>
                  </a:ext>
                </a:extLst>
              </p:cNvPr>
              <p:cNvPicPr>
                <a:picLocks noChangeAspect="1"/>
              </p:cNvPicPr>
              <p:nvPr/>
            </p:nvPicPr>
            <p:blipFill rotWithShape="1">
              <a:blip r:embed="rId2"/>
              <a:srcRect l="53214" t="6368" r="40388" b="91981"/>
              <a:stretch/>
            </p:blipFill>
            <p:spPr>
              <a:xfrm>
                <a:off x="3952875" y="204139"/>
                <a:ext cx="752475" cy="119712"/>
              </a:xfrm>
              <a:prstGeom prst="rect">
                <a:avLst/>
              </a:prstGeom>
              <a:ln>
                <a:noFill/>
              </a:ln>
            </p:spPr>
          </p:pic>
        </p:grpSp>
        <p:sp>
          <p:nvSpPr>
            <p:cNvPr id="34" name="正方形/長方形 33"/>
            <p:cNvSpPr/>
            <p:nvPr/>
          </p:nvSpPr>
          <p:spPr>
            <a:xfrm>
              <a:off x="8500121" y="4036283"/>
              <a:ext cx="373358" cy="319660"/>
            </a:xfrm>
            <a:prstGeom prst="rect">
              <a:avLst/>
            </a:prstGeom>
            <a:noFill/>
            <a:ln w="9525">
              <a:noFill/>
            </a:ln>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lang="ja-JP" altLang="en-US" sz="1600" noProof="0" dirty="0">
                  <a:solidFill>
                    <a:srgbClr val="FF0000"/>
                  </a:solidFill>
                  <a:latin typeface="メイリオ" panose="020B0604030504040204" pitchFamily="50" charset="-128"/>
                  <a:ea typeface="メイリオ" panose="020B0604030504040204" pitchFamily="50" charset="-128"/>
                </a:rPr>
                <a:t>⑤</a:t>
              </a:r>
              <a:endParaRPr kumimoji="1" lang="ja-JP" altLang="en-US" sz="1600" b="0" i="0" u="none" strike="noStrike" kern="1200" cap="none" spc="0" normalizeH="0" baseline="0" noProof="0" dirty="0">
                <a:ln>
                  <a:noFill/>
                </a:ln>
                <a:solidFill>
                  <a:srgbClr val="FF0000"/>
                </a:solidFill>
                <a:effectLst/>
                <a:uLnTx/>
                <a:uFillTx/>
                <a:latin typeface="メイリオ" panose="020B0604030504040204" pitchFamily="50" charset="-128"/>
                <a:ea typeface="メイリオ" panose="020B0604030504040204" pitchFamily="50" charset="-128"/>
                <a:cs typeface="+mn-cs"/>
              </a:endParaRPr>
            </a:p>
          </p:txBody>
        </p:sp>
        <p:sp>
          <p:nvSpPr>
            <p:cNvPr id="35" name="角丸四角形 34"/>
            <p:cNvSpPr/>
            <p:nvPr/>
          </p:nvSpPr>
          <p:spPr>
            <a:xfrm>
              <a:off x="2445191" y="4355943"/>
              <a:ext cx="6428288" cy="1169289"/>
            </a:xfrm>
            <a:prstGeom prst="roundRect">
              <a:avLst>
                <a:gd name="adj" fmla="val 6111"/>
              </a:avLst>
            </a:prstGeom>
            <a:noFill/>
            <a:ln w="28575">
              <a:solidFill>
                <a:srgbClr val="FF0000"/>
              </a:solidFill>
            </a:ln>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grpSp>
      <p:sp>
        <p:nvSpPr>
          <p:cNvPr id="24" name="タイトル 1">
            <a:extLst>
              <a:ext uri="{FF2B5EF4-FFF2-40B4-BE49-F238E27FC236}">
                <a16:creationId xmlns:a16="http://schemas.microsoft.com/office/drawing/2014/main" id="{D65F6A95-0C79-4ED3-80D1-0BDDAFDD5B4D}"/>
              </a:ext>
            </a:extLst>
          </p:cNvPr>
          <p:cNvSpPr txBox="1">
            <a:spLocks/>
          </p:cNvSpPr>
          <p:nvPr/>
        </p:nvSpPr>
        <p:spPr>
          <a:xfrm>
            <a:off x="1567888" y="274638"/>
            <a:ext cx="7475262" cy="490066"/>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kumimoji="1" sz="3200" b="1"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pPr algn="l"/>
            <a:r>
              <a:rPr kumimoji="1" lang="en-US" altLang="ja-JP" sz="1800" dirty="0">
                <a:latin typeface="メイリオ" panose="020B0604030504040204" pitchFamily="50" charset="-128"/>
                <a:ea typeface="メイリオ" panose="020B0604030504040204" pitchFamily="50" charset="-128"/>
              </a:rPr>
              <a:t>2.7.6.2 </a:t>
            </a:r>
            <a:r>
              <a:rPr kumimoji="1" lang="ja-JP" altLang="en-US" sz="1800" dirty="0">
                <a:latin typeface="メイリオ" panose="020B0604030504040204" pitchFamily="50" charset="-128"/>
                <a:ea typeface="メイリオ" panose="020B0604030504040204" pitchFamily="50" charset="-128"/>
              </a:rPr>
              <a:t>製品情報登録　製品表示情報一覧で検索</a:t>
            </a:r>
          </a:p>
        </p:txBody>
      </p:sp>
      <p:sp>
        <p:nvSpPr>
          <p:cNvPr id="2" name="スライド番号プレースホルダー 1">
            <a:extLst>
              <a:ext uri="{FF2B5EF4-FFF2-40B4-BE49-F238E27FC236}">
                <a16:creationId xmlns:a16="http://schemas.microsoft.com/office/drawing/2014/main" id="{7277C546-ACD8-48E7-A951-4E879A3A52C9}"/>
              </a:ext>
            </a:extLst>
          </p:cNvPr>
          <p:cNvSpPr>
            <a:spLocks noGrp="1"/>
          </p:cNvSpPr>
          <p:nvPr>
            <p:ph type="sldNum" sz="quarter" idx="12"/>
          </p:nvPr>
        </p:nvSpPr>
        <p:spPr/>
        <p:txBody>
          <a:bodyPr/>
          <a:lstStyle/>
          <a:p>
            <a:fld id="{AAEC5578-235D-485F-9B50-9803794400B3}" type="slidenum">
              <a:rPr lang="ja-JP" altLang="en-US" smtClean="0"/>
              <a:pPr/>
              <a:t>46</a:t>
            </a:fld>
            <a:endParaRPr lang="ja-JP" altLang="en-US" dirty="0"/>
          </a:p>
        </p:txBody>
      </p:sp>
      <p:sp>
        <p:nvSpPr>
          <p:cNvPr id="31" name="正方形/長方形 30">
            <a:extLst>
              <a:ext uri="{FF2B5EF4-FFF2-40B4-BE49-F238E27FC236}">
                <a16:creationId xmlns:a16="http://schemas.microsoft.com/office/drawing/2014/main" id="{420A5366-9F50-48EC-B9A2-45D624F194A7}"/>
              </a:ext>
            </a:extLst>
          </p:cNvPr>
          <p:cNvSpPr/>
          <p:nvPr/>
        </p:nvSpPr>
        <p:spPr>
          <a:xfrm>
            <a:off x="6743696" y="824460"/>
            <a:ext cx="2144364" cy="281812"/>
          </a:xfrm>
          <a:prstGeom prst="rect">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indent="-266700" algn="ctr"/>
            <a:r>
              <a:rPr lang="ja-JP" altLang="en-US" sz="1200" dirty="0">
                <a:latin typeface="メイリオ" panose="020B0604030504040204" pitchFamily="50" charset="-128"/>
                <a:ea typeface="メイリオ" panose="020B0604030504040204" pitchFamily="50" charset="-128"/>
              </a:rPr>
              <a:t>対象：</a:t>
            </a:r>
            <a:r>
              <a:rPr lang="en-US" altLang="ja-JP" sz="1200" dirty="0">
                <a:latin typeface="メイリオ" panose="020B0604030504040204" pitchFamily="50" charset="-128"/>
                <a:ea typeface="メイリオ" panose="020B0604030504040204" pitchFamily="50" charset="-128"/>
              </a:rPr>
              <a:t>EC</a:t>
            </a:r>
            <a:r>
              <a:rPr lang="ja-JP" altLang="en-US" sz="1200" dirty="0">
                <a:latin typeface="メイリオ" panose="020B0604030504040204" pitchFamily="50" charset="-128"/>
                <a:ea typeface="メイリオ" panose="020B0604030504040204" pitchFamily="50" charset="-128"/>
              </a:rPr>
              <a:t>対応機種</a:t>
            </a:r>
            <a:endParaRPr lang="en-US" altLang="ja-JP" sz="1200" dirty="0">
              <a:latin typeface="メイリオ" panose="020B0604030504040204" pitchFamily="50" charset="-128"/>
              <a:ea typeface="メイリオ" panose="020B0604030504040204" pitchFamily="50" charset="-128"/>
            </a:endParaRPr>
          </a:p>
        </p:txBody>
      </p:sp>
      <p:grpSp>
        <p:nvGrpSpPr>
          <p:cNvPr id="32" name="グループ化 31">
            <a:extLst>
              <a:ext uri="{FF2B5EF4-FFF2-40B4-BE49-F238E27FC236}">
                <a16:creationId xmlns:a16="http://schemas.microsoft.com/office/drawing/2014/main" id="{049545EC-CCF6-4721-BCB0-5274566262D2}"/>
              </a:ext>
            </a:extLst>
          </p:cNvPr>
          <p:cNvGrpSpPr/>
          <p:nvPr/>
        </p:nvGrpSpPr>
        <p:grpSpPr>
          <a:xfrm>
            <a:off x="107282" y="2316240"/>
            <a:ext cx="2155816" cy="4457600"/>
            <a:chOff x="2407580" y="2316240"/>
            <a:chExt cx="2155816" cy="4457600"/>
          </a:xfrm>
        </p:grpSpPr>
        <p:grpSp>
          <p:nvGrpSpPr>
            <p:cNvPr id="41" name="グループ化 40">
              <a:extLst>
                <a:ext uri="{FF2B5EF4-FFF2-40B4-BE49-F238E27FC236}">
                  <a16:creationId xmlns:a16="http://schemas.microsoft.com/office/drawing/2014/main" id="{B35FAA21-EC55-415C-B88B-628673D3D575}"/>
                </a:ext>
              </a:extLst>
            </p:cNvPr>
            <p:cNvGrpSpPr/>
            <p:nvPr/>
          </p:nvGrpSpPr>
          <p:grpSpPr>
            <a:xfrm>
              <a:off x="2407580" y="2316240"/>
              <a:ext cx="2011680" cy="4457600"/>
              <a:chOff x="2407580" y="2316240"/>
              <a:chExt cx="2011680" cy="4457600"/>
            </a:xfrm>
          </p:grpSpPr>
          <p:sp>
            <p:nvSpPr>
              <p:cNvPr id="43" name="正方形/長方形 42">
                <a:extLst>
                  <a:ext uri="{FF2B5EF4-FFF2-40B4-BE49-F238E27FC236}">
                    <a16:creationId xmlns:a16="http://schemas.microsoft.com/office/drawing/2014/main" id="{CB94BE5F-2601-4CC3-96D0-839B0C0CCD9A}"/>
                  </a:ext>
                </a:extLst>
              </p:cNvPr>
              <p:cNvSpPr/>
              <p:nvPr/>
            </p:nvSpPr>
            <p:spPr>
              <a:xfrm>
                <a:off x="2513420" y="4845844"/>
                <a:ext cx="1800000" cy="396000"/>
              </a:xfrm>
              <a:prstGeom prst="rect">
                <a:avLst/>
              </a:prstGeom>
              <a:ln/>
            </p:spPr>
            <p:style>
              <a:lnRef idx="1">
                <a:schemeClr val="accent6"/>
              </a:lnRef>
              <a:fillRef idx="2">
                <a:schemeClr val="accent6"/>
              </a:fillRef>
              <a:effectRef idx="1">
                <a:schemeClr val="accent6"/>
              </a:effectRef>
              <a:fontRef idx="minor">
                <a:schemeClr val="dk1"/>
              </a:fontRef>
            </p:style>
            <p:txBody>
              <a:bodyPr lIns="0" rIns="0" rtlCol="0" anchor="ctr"/>
              <a:lstStyle/>
              <a:p>
                <a:pPr indent="-266700" algn="ctr"/>
                <a:endParaRPr lang="en-US" altLang="ja-JP" sz="1000" dirty="0">
                  <a:solidFill>
                    <a:prstClr val="black"/>
                  </a:solidFill>
                  <a:latin typeface="メイリオ" panose="020B0604030504040204" pitchFamily="50" charset="-128"/>
                  <a:ea typeface="メイリオ" panose="020B0604030504040204" pitchFamily="50" charset="-128"/>
                </a:endParaRPr>
              </a:p>
              <a:p>
                <a:pPr indent="-266700" algn="ctr"/>
                <a:r>
                  <a:rPr lang="ja-JP" altLang="en-US" sz="1000" dirty="0">
                    <a:solidFill>
                      <a:prstClr val="black"/>
                    </a:solidFill>
                    <a:latin typeface="メイリオ" panose="020B0604030504040204" pitchFamily="50" charset="-128"/>
                    <a:ea typeface="メイリオ" panose="020B0604030504040204" pitchFamily="50" charset="-128"/>
                  </a:rPr>
                  <a:t>製品表示情報一覧で検索／</a:t>
                </a:r>
                <a:br>
                  <a:rPr lang="en-US" altLang="ja-JP" sz="1000" dirty="0">
                    <a:solidFill>
                      <a:prstClr val="black"/>
                    </a:solidFill>
                    <a:latin typeface="メイリオ" panose="020B0604030504040204" pitchFamily="50" charset="-128"/>
                    <a:ea typeface="メイリオ" panose="020B0604030504040204" pitchFamily="50" charset="-128"/>
                  </a:rPr>
                </a:br>
                <a:r>
                  <a:rPr lang="ja-JP" altLang="en-US" sz="1000" dirty="0">
                    <a:solidFill>
                      <a:prstClr val="black"/>
                    </a:solidFill>
                    <a:latin typeface="メイリオ" panose="020B0604030504040204" pitchFamily="50" charset="-128"/>
                    <a:ea typeface="メイリオ" panose="020B0604030504040204" pitchFamily="50" charset="-128"/>
                  </a:rPr>
                  <a:t>データファイルエクスポート</a:t>
                </a:r>
              </a:p>
              <a:p>
                <a:pPr indent="-266700" algn="ctr"/>
                <a:endParaRPr lang="ja-JP" altLang="en-US" sz="1000" dirty="0">
                  <a:solidFill>
                    <a:prstClr val="black"/>
                  </a:solidFill>
                  <a:latin typeface="メイリオ" panose="020B0604030504040204" pitchFamily="50" charset="-128"/>
                  <a:ea typeface="メイリオ" panose="020B0604030504040204" pitchFamily="50" charset="-128"/>
                </a:endParaRPr>
              </a:p>
            </p:txBody>
          </p:sp>
          <p:sp>
            <p:nvSpPr>
              <p:cNvPr id="44" name="角丸四角形 39">
                <a:extLst>
                  <a:ext uri="{FF2B5EF4-FFF2-40B4-BE49-F238E27FC236}">
                    <a16:creationId xmlns:a16="http://schemas.microsoft.com/office/drawing/2014/main" id="{562BB379-1448-4190-B092-CC6DF3F9D4B1}"/>
                  </a:ext>
                </a:extLst>
              </p:cNvPr>
              <p:cNvSpPr/>
              <p:nvPr/>
            </p:nvSpPr>
            <p:spPr>
              <a:xfrm>
                <a:off x="2407580" y="2433450"/>
                <a:ext cx="2011680" cy="3772654"/>
              </a:xfrm>
              <a:prstGeom prst="roundRect">
                <a:avLst>
                  <a:gd name="adj" fmla="val 8069"/>
                </a:avLst>
              </a:prstGeom>
              <a:noFill/>
              <a:ln w="9525">
                <a:solidFill>
                  <a:srgbClr val="C00000"/>
                </a:solidFill>
                <a:prstDash val="sysDash"/>
              </a:ln>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45" name="下矢印 40">
                <a:extLst>
                  <a:ext uri="{FF2B5EF4-FFF2-40B4-BE49-F238E27FC236}">
                    <a16:creationId xmlns:a16="http://schemas.microsoft.com/office/drawing/2014/main" id="{DA133258-107A-4C5F-96B0-27D00225EFD0}"/>
                  </a:ext>
                </a:extLst>
              </p:cNvPr>
              <p:cNvSpPr/>
              <p:nvPr/>
            </p:nvSpPr>
            <p:spPr>
              <a:xfrm>
                <a:off x="2842252" y="6240589"/>
                <a:ext cx="252000" cy="216000"/>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46" name="下矢印 41">
                <a:extLst>
                  <a:ext uri="{FF2B5EF4-FFF2-40B4-BE49-F238E27FC236}">
                    <a16:creationId xmlns:a16="http://schemas.microsoft.com/office/drawing/2014/main" id="{1792969B-51E2-42B7-969F-753E360E8D82}"/>
                  </a:ext>
                </a:extLst>
              </p:cNvPr>
              <p:cNvSpPr/>
              <p:nvPr/>
            </p:nvSpPr>
            <p:spPr>
              <a:xfrm rot="16200000">
                <a:off x="3207142" y="6518901"/>
                <a:ext cx="252000" cy="216000"/>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47" name="角丸四角形 42">
                <a:extLst>
                  <a:ext uri="{FF2B5EF4-FFF2-40B4-BE49-F238E27FC236}">
                    <a16:creationId xmlns:a16="http://schemas.microsoft.com/office/drawing/2014/main" id="{2863A5C1-9CC8-4421-90CA-1C7951E82A70}"/>
                  </a:ext>
                </a:extLst>
              </p:cNvPr>
              <p:cNvSpPr/>
              <p:nvPr/>
            </p:nvSpPr>
            <p:spPr>
              <a:xfrm>
                <a:off x="3443717" y="6507440"/>
                <a:ext cx="900000" cy="266400"/>
              </a:xfrm>
              <a:prstGeom prst="roundRect">
                <a:avLst/>
              </a:prstGeom>
              <a:ln>
                <a:solidFill>
                  <a:srgbClr val="00B050"/>
                </a:solidFill>
              </a:ln>
            </p:spPr>
            <p:style>
              <a:lnRef idx="2">
                <a:schemeClr val="accent1"/>
              </a:lnRef>
              <a:fillRef idx="1">
                <a:schemeClr val="lt1"/>
              </a:fillRef>
              <a:effectRef idx="0">
                <a:schemeClr val="accent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承認・公開</a:t>
                </a:r>
              </a:p>
            </p:txBody>
          </p:sp>
          <p:sp>
            <p:nvSpPr>
              <p:cNvPr id="62" name="角丸四角形 43">
                <a:extLst>
                  <a:ext uri="{FF2B5EF4-FFF2-40B4-BE49-F238E27FC236}">
                    <a16:creationId xmlns:a16="http://schemas.microsoft.com/office/drawing/2014/main" id="{DAAE3FE7-36AA-470B-B195-DB59E2A8A065}"/>
                  </a:ext>
                </a:extLst>
              </p:cNvPr>
              <p:cNvSpPr/>
              <p:nvPr/>
            </p:nvSpPr>
            <p:spPr>
              <a:xfrm>
                <a:off x="2552549" y="6507440"/>
                <a:ext cx="659304" cy="238036"/>
              </a:xfrm>
              <a:prstGeom prst="roundRect">
                <a:avLst/>
              </a:prstGeom>
              <a:ln/>
            </p:spPr>
            <p:style>
              <a:lnRef idx="2">
                <a:schemeClr val="accent1"/>
              </a:lnRef>
              <a:fillRef idx="1">
                <a:schemeClr val="lt1"/>
              </a:fillRef>
              <a:effectRef idx="0">
                <a:schemeClr val="accent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申請</a:t>
                </a:r>
              </a:p>
            </p:txBody>
          </p:sp>
          <p:sp>
            <p:nvSpPr>
              <p:cNvPr id="63" name="下矢印 51">
                <a:extLst>
                  <a:ext uri="{FF2B5EF4-FFF2-40B4-BE49-F238E27FC236}">
                    <a16:creationId xmlns:a16="http://schemas.microsoft.com/office/drawing/2014/main" id="{E4216333-D686-4967-A72F-5C6E057F0200}"/>
                  </a:ext>
                </a:extLst>
              </p:cNvPr>
              <p:cNvSpPr/>
              <p:nvPr/>
            </p:nvSpPr>
            <p:spPr>
              <a:xfrm>
                <a:off x="2597490" y="4099746"/>
                <a:ext cx="252000" cy="176705"/>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64" name="正方形/長方形 63">
                <a:extLst>
                  <a:ext uri="{FF2B5EF4-FFF2-40B4-BE49-F238E27FC236}">
                    <a16:creationId xmlns:a16="http://schemas.microsoft.com/office/drawing/2014/main" id="{D99C5904-917A-4318-BD0D-8ACB4ACEAE1F}"/>
                  </a:ext>
                </a:extLst>
              </p:cNvPr>
              <p:cNvSpPr/>
              <p:nvPr/>
            </p:nvSpPr>
            <p:spPr>
              <a:xfrm>
                <a:off x="2509293" y="5450256"/>
                <a:ext cx="1800000" cy="252000"/>
              </a:xfrm>
              <a:prstGeom prst="rect">
                <a:avLst/>
              </a:prstGeom>
              <a:ln/>
            </p:spPr>
            <p:style>
              <a:lnRef idx="1">
                <a:schemeClr val="accent3"/>
              </a:lnRef>
              <a:fillRef idx="2">
                <a:schemeClr val="accent3"/>
              </a:fillRef>
              <a:effectRef idx="1">
                <a:schemeClr val="accent3"/>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データファイル</a:t>
                </a:r>
                <a:r>
                  <a:rPr kumimoji="1" lang="en-US" altLang="ja-JP"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Excel</a:t>
                </a:r>
                <a:r>
                  <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編集</a:t>
                </a:r>
              </a:p>
            </p:txBody>
          </p:sp>
          <p:sp>
            <p:nvSpPr>
              <p:cNvPr id="65" name="下矢印 54">
                <a:extLst>
                  <a:ext uri="{FF2B5EF4-FFF2-40B4-BE49-F238E27FC236}">
                    <a16:creationId xmlns:a16="http://schemas.microsoft.com/office/drawing/2014/main" id="{A533CA3E-2281-4679-AC90-3718FBDB82AC}"/>
                  </a:ext>
                </a:extLst>
              </p:cNvPr>
              <p:cNvSpPr/>
              <p:nvPr/>
            </p:nvSpPr>
            <p:spPr>
              <a:xfrm>
                <a:off x="3283293" y="5263693"/>
                <a:ext cx="252000" cy="176705"/>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66" name="正方形/長方形 65">
                <a:extLst>
                  <a:ext uri="{FF2B5EF4-FFF2-40B4-BE49-F238E27FC236}">
                    <a16:creationId xmlns:a16="http://schemas.microsoft.com/office/drawing/2014/main" id="{969E3FCE-CD8A-4E45-A8B1-58FCA1D9C1AB}"/>
                  </a:ext>
                </a:extLst>
              </p:cNvPr>
              <p:cNvSpPr/>
              <p:nvPr/>
            </p:nvSpPr>
            <p:spPr>
              <a:xfrm>
                <a:off x="2509293" y="2581576"/>
                <a:ext cx="1800000" cy="252000"/>
              </a:xfrm>
              <a:prstGeom prst="rect">
                <a:avLst/>
              </a:prstGeom>
              <a:ln/>
            </p:spPr>
            <p:style>
              <a:lnRef idx="1">
                <a:schemeClr val="accent3"/>
              </a:lnRef>
              <a:fillRef idx="2">
                <a:schemeClr val="accent3"/>
              </a:fillRef>
              <a:effectRef idx="1">
                <a:schemeClr val="accent3"/>
              </a:effectRef>
              <a:fontRef idx="minor">
                <a:schemeClr val="dk1"/>
              </a:fontRef>
            </p:style>
            <p:txBody>
              <a:bodyPr lIns="0" rIns="0" rtlCol="0" anchor="ctr"/>
              <a:lstStyle/>
              <a:p>
                <a:pPr indent="-266700" algn="ctr"/>
                <a:r>
                  <a:rPr lang="ja-JP" altLang="en-US" sz="1000" dirty="0">
                    <a:solidFill>
                      <a:prstClr val="black"/>
                    </a:solidFill>
                    <a:latin typeface="メイリオ" panose="020B0604030504040204" pitchFamily="50" charset="-128"/>
                    <a:ea typeface="メイリオ" panose="020B0604030504040204" pitchFamily="50" charset="-128"/>
                  </a:rPr>
                  <a:t>メニュー選択</a:t>
                </a:r>
              </a:p>
            </p:txBody>
          </p:sp>
          <p:sp>
            <p:nvSpPr>
              <p:cNvPr id="67" name="正方形/長方形 66">
                <a:extLst>
                  <a:ext uri="{FF2B5EF4-FFF2-40B4-BE49-F238E27FC236}">
                    <a16:creationId xmlns:a16="http://schemas.microsoft.com/office/drawing/2014/main" id="{36AE653B-9AD7-456B-B48D-2333F939A1FA}"/>
                  </a:ext>
                </a:extLst>
              </p:cNvPr>
              <p:cNvSpPr/>
              <p:nvPr/>
            </p:nvSpPr>
            <p:spPr>
              <a:xfrm>
                <a:off x="2509293" y="3058585"/>
                <a:ext cx="1800000" cy="396000"/>
              </a:xfrm>
              <a:prstGeom prst="rect">
                <a:avLst/>
              </a:prstGeom>
              <a:ln/>
            </p:spPr>
            <p:style>
              <a:lnRef idx="1">
                <a:schemeClr val="accent3"/>
              </a:lnRef>
              <a:fillRef idx="2">
                <a:schemeClr val="accent3"/>
              </a:fillRef>
              <a:effectRef idx="1">
                <a:schemeClr val="accent3"/>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en-US" altLang="ja-JP"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lvl="0" indent="-266700" algn="ctr">
                  <a:defRPr/>
                </a:pPr>
                <a:r>
                  <a:rPr lang="ja-JP" altLang="en-US" sz="1000" dirty="0">
                    <a:solidFill>
                      <a:prstClr val="black"/>
                    </a:solidFill>
                    <a:latin typeface="メイリオ" panose="020B0604030504040204" pitchFamily="50" charset="-128"/>
                    <a:ea typeface="メイリオ" panose="020B0604030504040204" pitchFamily="50" charset="-128"/>
                  </a:rPr>
                  <a:t>製品表示情報一覧で検索／</a:t>
                </a:r>
                <a:br>
                  <a:rPr lang="en-US" altLang="ja-JP" sz="1000" dirty="0">
                    <a:solidFill>
                      <a:prstClr val="black"/>
                    </a:solidFill>
                    <a:latin typeface="メイリオ" panose="020B0604030504040204" pitchFamily="50" charset="-128"/>
                    <a:ea typeface="メイリオ" panose="020B0604030504040204" pitchFamily="50" charset="-128"/>
                  </a:rPr>
                </a:br>
                <a:r>
                  <a:rPr lang="en-US" altLang="ja-JP" sz="1000" dirty="0">
                    <a:solidFill>
                      <a:prstClr val="black"/>
                    </a:solidFill>
                    <a:latin typeface="メイリオ" panose="020B0604030504040204" pitchFamily="50" charset="-128"/>
                    <a:ea typeface="メイリオ" panose="020B0604030504040204" pitchFamily="50" charset="-128"/>
                  </a:rPr>
                  <a:t>PIM</a:t>
                </a:r>
                <a:r>
                  <a:rPr lang="ja-JP" altLang="en-US" sz="1000" dirty="0">
                    <a:solidFill>
                      <a:prstClr val="black"/>
                    </a:solidFill>
                    <a:latin typeface="メイリオ" panose="020B0604030504040204" pitchFamily="50" charset="-128"/>
                    <a:ea typeface="メイリオ" panose="020B0604030504040204" pitchFamily="50" charset="-128"/>
                  </a:rPr>
                  <a:t>製品情報取得を選択</a:t>
                </a:r>
              </a:p>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68" name="正方形/長方形 67">
                <a:extLst>
                  <a:ext uri="{FF2B5EF4-FFF2-40B4-BE49-F238E27FC236}">
                    <a16:creationId xmlns:a16="http://schemas.microsoft.com/office/drawing/2014/main" id="{AD5B237D-0AF5-4B05-A8C5-2A09A3FBE5C6}"/>
                  </a:ext>
                </a:extLst>
              </p:cNvPr>
              <p:cNvSpPr/>
              <p:nvPr/>
            </p:nvSpPr>
            <p:spPr>
              <a:xfrm>
                <a:off x="2509293" y="3679594"/>
                <a:ext cx="1800000" cy="396000"/>
              </a:xfrm>
              <a:prstGeom prst="rect">
                <a:avLst/>
              </a:prstGeom>
              <a:ln/>
            </p:spPr>
            <p:style>
              <a:lnRef idx="1">
                <a:schemeClr val="accent3"/>
              </a:lnRef>
              <a:fillRef idx="2">
                <a:schemeClr val="accent3"/>
              </a:fillRef>
              <a:effectRef idx="1">
                <a:schemeClr val="accent3"/>
              </a:effectRef>
              <a:fontRef idx="minor">
                <a:schemeClr val="dk1"/>
              </a:fontRef>
            </p:style>
            <p:txBody>
              <a:bodyPr lIns="0" rIns="0" rtlCol="0" anchor="ctr"/>
              <a:lstStyle/>
              <a:p>
                <a:pPr indent="-266700" algn="ctr"/>
                <a:r>
                  <a:rPr lang="en-US" altLang="ja-JP" sz="1000" dirty="0">
                    <a:solidFill>
                      <a:prstClr val="black"/>
                    </a:solidFill>
                    <a:latin typeface="メイリオ" panose="020B0604030504040204" pitchFamily="50" charset="-128"/>
                    <a:ea typeface="メイリオ" panose="020B0604030504040204" pitchFamily="50" charset="-128"/>
                  </a:rPr>
                  <a:t>PIM</a:t>
                </a:r>
                <a:r>
                  <a:rPr lang="ja-JP" altLang="en-US" sz="1000" dirty="0">
                    <a:solidFill>
                      <a:prstClr val="black"/>
                    </a:solidFill>
                    <a:latin typeface="メイリオ" panose="020B0604030504040204" pitchFamily="50" charset="-128"/>
                    <a:ea typeface="メイリオ" panose="020B0604030504040204" pitchFamily="50" charset="-128"/>
                  </a:rPr>
                  <a:t>製品情報取得で</a:t>
                </a:r>
                <a:br>
                  <a:rPr lang="en-US" altLang="ja-JP" sz="1000" dirty="0">
                    <a:solidFill>
                      <a:prstClr val="black"/>
                    </a:solidFill>
                    <a:latin typeface="メイリオ" panose="020B0604030504040204" pitchFamily="50" charset="-128"/>
                    <a:ea typeface="メイリオ" panose="020B0604030504040204" pitchFamily="50" charset="-128"/>
                  </a:rPr>
                </a:br>
                <a:r>
                  <a:rPr lang="ja-JP" altLang="en-US" sz="1000" dirty="0">
                    <a:solidFill>
                      <a:prstClr val="black"/>
                    </a:solidFill>
                    <a:latin typeface="メイリオ" panose="020B0604030504040204" pitchFamily="50" charset="-128"/>
                    <a:ea typeface="メイリオ" panose="020B0604030504040204" pitchFamily="50" charset="-128"/>
                  </a:rPr>
                  <a:t>新製品情報を追加登録</a:t>
                </a:r>
              </a:p>
            </p:txBody>
          </p:sp>
          <p:sp>
            <p:nvSpPr>
              <p:cNvPr id="69" name="下矢印 58">
                <a:extLst>
                  <a:ext uri="{FF2B5EF4-FFF2-40B4-BE49-F238E27FC236}">
                    <a16:creationId xmlns:a16="http://schemas.microsoft.com/office/drawing/2014/main" id="{8A37EC05-F5F9-4380-A487-C16FBC1BFF55}"/>
                  </a:ext>
                </a:extLst>
              </p:cNvPr>
              <p:cNvSpPr/>
              <p:nvPr/>
            </p:nvSpPr>
            <p:spPr>
              <a:xfrm>
                <a:off x="3283293" y="2857728"/>
                <a:ext cx="252000" cy="176705"/>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70" name="下矢印 59">
                <a:extLst>
                  <a:ext uri="{FF2B5EF4-FFF2-40B4-BE49-F238E27FC236}">
                    <a16:creationId xmlns:a16="http://schemas.microsoft.com/office/drawing/2014/main" id="{319D15D2-A6A4-4B1A-94F0-A3E41A8BCCD3}"/>
                  </a:ext>
                </a:extLst>
              </p:cNvPr>
              <p:cNvSpPr/>
              <p:nvPr/>
            </p:nvSpPr>
            <p:spPr>
              <a:xfrm>
                <a:off x="3283293" y="3478737"/>
                <a:ext cx="252000" cy="176705"/>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71" name="角丸四角形 60">
                <a:extLst>
                  <a:ext uri="{FF2B5EF4-FFF2-40B4-BE49-F238E27FC236}">
                    <a16:creationId xmlns:a16="http://schemas.microsoft.com/office/drawing/2014/main" id="{A79A9D9F-9DBC-45BE-9CE7-B56447D6BF65}"/>
                  </a:ext>
                </a:extLst>
              </p:cNvPr>
              <p:cNvSpPr/>
              <p:nvPr/>
            </p:nvSpPr>
            <p:spPr>
              <a:xfrm>
                <a:off x="2896292" y="2316240"/>
                <a:ext cx="1026001" cy="216000"/>
              </a:xfrm>
              <a:prstGeom prst="roundRect">
                <a:avLst/>
              </a:prstGeom>
              <a:ln/>
            </p:spPr>
            <p:style>
              <a:lnRef idx="2">
                <a:schemeClr val="accent2"/>
              </a:lnRef>
              <a:fillRef idx="1">
                <a:schemeClr val="lt1"/>
              </a:fillRef>
              <a:effectRef idx="0">
                <a:schemeClr val="accent2"/>
              </a:effectRef>
              <a:fontRef idx="minor">
                <a:schemeClr val="dk1"/>
              </a:fontRef>
            </p:style>
            <p:txBody>
              <a:bodyPr lIns="0" rIns="0" rtlCol="0" anchor="t"/>
              <a:lstStyle/>
              <a:p>
                <a:pPr marL="0" marR="0" lvl="0" indent="-266700" algn="ctr" defTabSz="914400" rtl="0" eaLnBrk="1" fontAlgn="auto" latinLnBrk="0" hangingPunct="1">
                  <a:lnSpc>
                    <a:spcPct val="100000"/>
                  </a:lnSpc>
                  <a:spcBef>
                    <a:spcPts val="0"/>
                  </a:spcBef>
                  <a:spcAft>
                    <a:spcPts val="0"/>
                  </a:spcAft>
                  <a:buClrTx/>
                  <a:buSzTx/>
                  <a:buFontTx/>
                  <a:buNone/>
                  <a:tabLst/>
                  <a:defRPr/>
                </a:pPr>
                <a:r>
                  <a:rPr lang="ja-JP" altLang="en-US" sz="1000" dirty="0">
                    <a:solidFill>
                      <a:prstClr val="black"/>
                    </a:solidFill>
                    <a:latin typeface="メイリオ" panose="020B0604030504040204" pitchFamily="50" charset="-128"/>
                    <a:ea typeface="メイリオ" panose="020B0604030504040204" pitchFamily="50" charset="-128"/>
                  </a:rPr>
                  <a:t>製品</a:t>
                </a:r>
                <a:r>
                  <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情報</a:t>
                </a:r>
                <a:r>
                  <a:rPr lang="ja-JP" altLang="en-US" sz="1000" dirty="0">
                    <a:solidFill>
                      <a:prstClr val="black"/>
                    </a:solidFill>
                    <a:latin typeface="メイリオ" panose="020B0604030504040204" pitchFamily="50" charset="-128"/>
                    <a:ea typeface="メイリオ" panose="020B0604030504040204" pitchFamily="50" charset="-128"/>
                  </a:rPr>
                  <a:t>登録</a:t>
                </a: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72" name="正方形/長方形 71">
                <a:extLst>
                  <a:ext uri="{FF2B5EF4-FFF2-40B4-BE49-F238E27FC236}">
                    <a16:creationId xmlns:a16="http://schemas.microsoft.com/office/drawing/2014/main" id="{48B0CA47-F7AF-4C48-8493-3025D15641EC}"/>
                  </a:ext>
                </a:extLst>
              </p:cNvPr>
              <p:cNvSpPr/>
              <p:nvPr/>
            </p:nvSpPr>
            <p:spPr>
              <a:xfrm>
                <a:off x="2507036" y="5898690"/>
                <a:ext cx="1800000" cy="252000"/>
              </a:xfrm>
              <a:prstGeom prst="rect">
                <a:avLst/>
              </a:prstGeom>
              <a:ln/>
            </p:spPr>
            <p:style>
              <a:lnRef idx="1">
                <a:schemeClr val="accent3"/>
              </a:lnRef>
              <a:fillRef idx="2">
                <a:schemeClr val="accent3"/>
              </a:fillRef>
              <a:effectRef idx="1">
                <a:schemeClr val="accent3"/>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データファイル</a:t>
                </a:r>
                <a:r>
                  <a:rPr lang="ja-JP" altLang="en-US" sz="1000" dirty="0">
                    <a:solidFill>
                      <a:prstClr val="black"/>
                    </a:solidFill>
                    <a:latin typeface="メイリオ" panose="020B0604030504040204" pitchFamily="50" charset="-128"/>
                    <a:ea typeface="メイリオ" panose="020B0604030504040204" pitchFamily="50" charset="-128"/>
                  </a:rPr>
                  <a:t>インポート</a:t>
                </a: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73" name="下矢印 54">
                <a:extLst>
                  <a:ext uri="{FF2B5EF4-FFF2-40B4-BE49-F238E27FC236}">
                    <a16:creationId xmlns:a16="http://schemas.microsoft.com/office/drawing/2014/main" id="{920B2D8D-E984-4766-A303-965A0753522C}"/>
                  </a:ext>
                </a:extLst>
              </p:cNvPr>
              <p:cNvSpPr/>
              <p:nvPr/>
            </p:nvSpPr>
            <p:spPr>
              <a:xfrm>
                <a:off x="3287420" y="5712120"/>
                <a:ext cx="252000" cy="176705"/>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74" name="下矢印 54">
                <a:extLst>
                  <a:ext uri="{FF2B5EF4-FFF2-40B4-BE49-F238E27FC236}">
                    <a16:creationId xmlns:a16="http://schemas.microsoft.com/office/drawing/2014/main" id="{84047B6B-86B9-4DA3-A98F-2CA60664C10D}"/>
                  </a:ext>
                </a:extLst>
              </p:cNvPr>
              <p:cNvSpPr/>
              <p:nvPr/>
            </p:nvSpPr>
            <p:spPr>
              <a:xfrm>
                <a:off x="3281036" y="4688064"/>
                <a:ext cx="252000" cy="176705"/>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75" name="正方形/長方形 74">
                <a:extLst>
                  <a:ext uri="{FF2B5EF4-FFF2-40B4-BE49-F238E27FC236}">
                    <a16:creationId xmlns:a16="http://schemas.microsoft.com/office/drawing/2014/main" id="{B4D2B7F1-CD4C-4A0B-9940-EE525DA2EA72}"/>
                  </a:ext>
                </a:extLst>
              </p:cNvPr>
              <p:cNvSpPr/>
              <p:nvPr/>
            </p:nvSpPr>
            <p:spPr>
              <a:xfrm>
                <a:off x="2513420" y="4272028"/>
                <a:ext cx="1800000" cy="396000"/>
              </a:xfrm>
              <a:prstGeom prst="rect">
                <a:avLst/>
              </a:prstGeom>
              <a:ln/>
            </p:spPr>
            <p:style>
              <a:lnRef idx="1">
                <a:schemeClr val="accent3"/>
              </a:lnRef>
              <a:fillRef idx="2">
                <a:schemeClr val="accent3"/>
              </a:fillRef>
              <a:effectRef idx="1">
                <a:schemeClr val="accent3"/>
              </a:effectRef>
              <a:fontRef idx="minor">
                <a:schemeClr val="dk1"/>
              </a:fontRef>
            </p:style>
            <p:txBody>
              <a:bodyPr lIns="0" rIns="0" rtlCol="0" anchor="ctr"/>
              <a:lstStyle/>
              <a:p>
                <a:pPr lvl="0" indent="-266700" algn="ctr">
                  <a:defRPr/>
                </a:pPr>
                <a:r>
                  <a:rPr lang="ja-JP" altLang="en-US" sz="1000" dirty="0">
                    <a:solidFill>
                      <a:prstClr val="black"/>
                    </a:solidFill>
                    <a:latin typeface="メイリオ" panose="020B0604030504040204" pitchFamily="50" charset="-128"/>
                    <a:ea typeface="メイリオ" panose="020B0604030504040204" pitchFamily="50" charset="-128"/>
                  </a:rPr>
                  <a:t>紐付け中間テーブル</a:t>
                </a:r>
                <a:r>
                  <a:rPr lang="en-US" altLang="ja-JP" sz="1000" dirty="0">
                    <a:solidFill>
                      <a:prstClr val="black"/>
                    </a:solidFill>
                    <a:latin typeface="メイリオ" panose="020B0604030504040204" pitchFamily="50" charset="-128"/>
                    <a:ea typeface="メイリオ" panose="020B0604030504040204" pitchFamily="50" charset="-128"/>
                  </a:rPr>
                  <a:t>_</a:t>
                </a:r>
                <a:r>
                  <a:rPr lang="ja-JP" altLang="en-US" sz="1000" dirty="0">
                    <a:solidFill>
                      <a:prstClr val="black"/>
                    </a:solidFill>
                    <a:latin typeface="メイリオ" panose="020B0604030504040204" pitchFamily="50" charset="-128"/>
                    <a:ea typeface="メイリオ" panose="020B0604030504040204" pitchFamily="50" charset="-128"/>
                  </a:rPr>
                  <a:t>登録シートを記入し、事務局へ提出</a:t>
                </a:r>
              </a:p>
            </p:txBody>
          </p:sp>
        </p:grpSp>
        <p:sp>
          <p:nvSpPr>
            <p:cNvPr id="42" name="コンテンツ プレースホルダー 5">
              <a:extLst>
                <a:ext uri="{FF2B5EF4-FFF2-40B4-BE49-F238E27FC236}">
                  <a16:creationId xmlns:a16="http://schemas.microsoft.com/office/drawing/2014/main" id="{244459F1-F20D-40FD-8C81-4B90E338E552}"/>
                </a:ext>
              </a:extLst>
            </p:cNvPr>
            <p:cNvSpPr txBox="1">
              <a:spLocks/>
            </p:cNvSpPr>
            <p:nvPr/>
          </p:nvSpPr>
          <p:spPr>
            <a:xfrm>
              <a:off x="2818087" y="4117130"/>
              <a:ext cx="1745309" cy="333751"/>
            </a:xfrm>
            <a:prstGeom prst="rect">
              <a:avLst/>
            </a:prstGeom>
          </p:spPr>
          <p:txBody>
            <a:bodyPr>
              <a:noAutofit/>
            </a:bodyPr>
            <a:lstStyle>
              <a:lvl1pPr marL="342900" indent="-342900" algn="l" defTabSz="914400" rtl="0" eaLnBrk="1" latinLnBrk="0" hangingPunct="1">
                <a:spcBef>
                  <a:spcPct val="20000"/>
                </a:spcBef>
                <a:buFont typeface="Arial" panose="020B0604020202020204"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a:lstStyle>
            <a:p>
              <a:pPr marL="0" lvl="1" indent="0">
                <a:buClr>
                  <a:schemeClr val="tx1"/>
                </a:buClr>
                <a:buNone/>
              </a:pPr>
              <a:r>
                <a:rPr lang="en-US" altLang="ja-JP" sz="800" dirty="0">
                  <a:latin typeface="メイリオ" panose="020B0604030504040204" pitchFamily="50" charset="-128"/>
                  <a:ea typeface="メイリオ" panose="020B0604030504040204" pitchFamily="50" charset="-128"/>
                </a:rPr>
                <a:t>EC</a:t>
              </a:r>
              <a:r>
                <a:rPr lang="ja-JP" altLang="en-US" sz="800" dirty="0">
                  <a:latin typeface="メイリオ" panose="020B0604030504040204" pitchFamily="50" charset="-128"/>
                  <a:ea typeface="メイリオ" panose="020B0604030504040204" pitchFamily="50" charset="-128"/>
                </a:rPr>
                <a:t>対応機種（</a:t>
              </a:r>
              <a:r>
                <a:rPr lang="en-US" altLang="ja-JP" sz="800" dirty="0">
                  <a:latin typeface="メイリオ" panose="020B0604030504040204" pitchFamily="50" charset="-128"/>
                  <a:ea typeface="メイリオ" panose="020B0604030504040204" pitchFamily="50" charset="-128"/>
                </a:rPr>
                <a:t>Web</a:t>
              </a:r>
              <a:r>
                <a:rPr lang="ja-JP" altLang="en-US" sz="800" dirty="0">
                  <a:latin typeface="メイリオ" panose="020B0604030504040204" pitchFamily="50" charset="-128"/>
                  <a:ea typeface="メイリオ" panose="020B0604030504040204" pitchFamily="50" charset="-128"/>
                </a:rPr>
                <a:t>未移行）のみ</a:t>
              </a:r>
            </a:p>
          </p:txBody>
        </p:sp>
      </p:grpSp>
      <p:pic>
        <p:nvPicPr>
          <p:cNvPr id="3" name="図 2">
            <a:extLst>
              <a:ext uri="{FF2B5EF4-FFF2-40B4-BE49-F238E27FC236}">
                <a16:creationId xmlns:a16="http://schemas.microsoft.com/office/drawing/2014/main" id="{B62D28FB-1B65-1839-8E6D-637D9B397A38}"/>
              </a:ext>
            </a:extLst>
          </p:cNvPr>
          <p:cNvPicPr>
            <a:picLocks noChangeAspect="1"/>
          </p:cNvPicPr>
          <p:nvPr/>
        </p:nvPicPr>
        <p:blipFill>
          <a:blip r:embed="rId3"/>
          <a:stretch>
            <a:fillRect/>
          </a:stretch>
        </p:blipFill>
        <p:spPr>
          <a:xfrm>
            <a:off x="4937533" y="4279770"/>
            <a:ext cx="589588" cy="137450"/>
          </a:xfrm>
          <a:prstGeom prst="rect">
            <a:avLst/>
          </a:prstGeom>
        </p:spPr>
      </p:pic>
      <p:sp>
        <p:nvSpPr>
          <p:cNvPr id="5" name="テキスト ボックス 447">
            <a:extLst>
              <a:ext uri="{FF2B5EF4-FFF2-40B4-BE49-F238E27FC236}">
                <a16:creationId xmlns:a16="http://schemas.microsoft.com/office/drawing/2014/main" id="{BB709FAC-DF46-E767-4945-2F61E7AC8D7F}"/>
              </a:ext>
            </a:extLst>
          </p:cNvPr>
          <p:cNvSpPr txBox="1"/>
          <p:nvPr/>
        </p:nvSpPr>
        <p:spPr>
          <a:xfrm>
            <a:off x="2981388" y="3896524"/>
            <a:ext cx="1209675" cy="173990"/>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p>
            <a:pPr marR="66675"/>
            <a:r>
              <a:rPr lang="ja-JP" sz="500" kern="100" dirty="0">
                <a:effectLst/>
                <a:ea typeface="ＭＳ 明朝" panose="02020609040205080304" pitchFamily="17" charset="-128"/>
                <a:cs typeface="Arial" panose="020B0604020202020204" pitchFamily="34" charset="0"/>
              </a:rPr>
              <a:t>検索結果：</a:t>
            </a:r>
            <a:r>
              <a:rPr lang="en-US" sz="500" kern="100" dirty="0">
                <a:effectLst/>
                <a:ea typeface="ＭＳ 明朝" panose="02020609040205080304" pitchFamily="17" charset="-128"/>
                <a:cs typeface="Arial" panose="020B0604020202020204" pitchFamily="34" charset="0"/>
              </a:rPr>
              <a:t>10</a:t>
            </a:r>
            <a:r>
              <a:rPr lang="ja-JP" sz="500" kern="100" dirty="0">
                <a:effectLst/>
                <a:ea typeface="ＭＳ 明朝" panose="02020609040205080304" pitchFamily="17" charset="-128"/>
                <a:cs typeface="Arial" panose="020B0604020202020204" pitchFamily="34" charset="0"/>
              </a:rPr>
              <a:t>件中</a:t>
            </a:r>
            <a:r>
              <a:rPr lang="ja-JP" sz="500" kern="100" dirty="0">
                <a:effectLst/>
                <a:latin typeface="Meiryo UI" panose="020B0604030504040204" pitchFamily="50" charset="-128"/>
                <a:ea typeface="Century" panose="02040604050505020304" pitchFamily="18" charset="0"/>
                <a:cs typeface="Arial" panose="020B0604020202020204" pitchFamily="34" charset="0"/>
              </a:rPr>
              <a:t> </a:t>
            </a:r>
            <a:r>
              <a:rPr lang="en-US" sz="500" kern="100" dirty="0">
                <a:effectLst/>
                <a:ea typeface="ＭＳ 明朝" panose="02020609040205080304" pitchFamily="17" charset="-128"/>
                <a:cs typeface="Arial" panose="020B0604020202020204" pitchFamily="34" charset="0"/>
              </a:rPr>
              <a:t>1-10</a:t>
            </a:r>
            <a:r>
              <a:rPr lang="ja-JP" sz="500" kern="100" dirty="0">
                <a:effectLst/>
                <a:ea typeface="ＭＳ 明朝" panose="02020609040205080304" pitchFamily="17" charset="-128"/>
                <a:cs typeface="Arial" panose="020B0604020202020204" pitchFamily="34" charset="0"/>
              </a:rPr>
              <a:t>件を表示</a:t>
            </a:r>
            <a:endParaRPr lang="ja-JP" sz="1050" kern="100" dirty="0">
              <a:effectLst/>
              <a:latin typeface="Meiryo UI" panose="020B0604030504040204" pitchFamily="50" charset="-128"/>
              <a:ea typeface="Meiryo UI" panose="020B0604030504040204" pitchFamily="50" charset="-128"/>
              <a:cs typeface="Meiryo UI" panose="020B0604030504040204" pitchFamily="50" charset="-128"/>
            </a:endParaRPr>
          </a:p>
        </p:txBody>
      </p:sp>
      <p:sp>
        <p:nvSpPr>
          <p:cNvPr id="7" name="テキスト ボックス 448">
            <a:extLst>
              <a:ext uri="{FF2B5EF4-FFF2-40B4-BE49-F238E27FC236}">
                <a16:creationId xmlns:a16="http://schemas.microsoft.com/office/drawing/2014/main" id="{C8BDC830-34BB-25D7-8666-3D8E8B197B43}"/>
              </a:ext>
            </a:extLst>
          </p:cNvPr>
          <p:cNvSpPr txBox="1"/>
          <p:nvPr/>
        </p:nvSpPr>
        <p:spPr>
          <a:xfrm>
            <a:off x="4132643" y="3901604"/>
            <a:ext cx="554990" cy="173990"/>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p>
            <a:pPr marR="66675"/>
            <a:r>
              <a:rPr lang="en-US" sz="500" kern="100" dirty="0">
                <a:effectLst/>
                <a:ea typeface="ＭＳ 明朝" panose="02020609040205080304" pitchFamily="17" charset="-128"/>
                <a:cs typeface="Arial" panose="020B0604020202020204" pitchFamily="34" charset="0"/>
              </a:rPr>
              <a:t>0</a:t>
            </a:r>
            <a:r>
              <a:rPr lang="ja-JP" sz="500" kern="100" dirty="0">
                <a:effectLst/>
                <a:ea typeface="ＭＳ 明朝" panose="02020609040205080304" pitchFamily="17" charset="-128"/>
                <a:cs typeface="Arial" panose="020B0604020202020204" pitchFamily="34" charset="0"/>
              </a:rPr>
              <a:t>件選択中</a:t>
            </a:r>
            <a:endParaRPr lang="ja-JP" sz="1050" kern="100" dirty="0">
              <a:effectLst/>
              <a:latin typeface="Meiryo UI" panose="020B0604030504040204" pitchFamily="50" charset="-128"/>
              <a:ea typeface="Meiryo UI" panose="020B0604030504040204" pitchFamily="50" charset="-128"/>
              <a:cs typeface="Meiryo UI" panose="020B0604030504040204" pitchFamily="50" charset="-128"/>
            </a:endParaRPr>
          </a:p>
        </p:txBody>
      </p:sp>
    </p:spTree>
    <p:extLst>
      <p:ext uri="{BB962C8B-B14F-4D97-AF65-F5344CB8AC3E}">
        <p14:creationId xmlns:p14="http://schemas.microsoft.com/office/powerpoint/2010/main" val="40631193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グループ化 2">
            <a:extLst>
              <a:ext uri="{FF2B5EF4-FFF2-40B4-BE49-F238E27FC236}">
                <a16:creationId xmlns:a16="http://schemas.microsoft.com/office/drawing/2014/main" id="{29F5A473-1299-4AA6-89B8-3B450A5AB86E}"/>
              </a:ext>
            </a:extLst>
          </p:cNvPr>
          <p:cNvGrpSpPr/>
          <p:nvPr/>
        </p:nvGrpSpPr>
        <p:grpSpPr>
          <a:xfrm>
            <a:off x="2593831" y="2125448"/>
            <a:ext cx="6305247" cy="4290069"/>
            <a:chOff x="2593831" y="2125448"/>
            <a:chExt cx="6305247" cy="4290069"/>
          </a:xfrm>
        </p:grpSpPr>
        <p:pic>
          <p:nvPicPr>
            <p:cNvPr id="2" name="図 1">
              <a:extLst>
                <a:ext uri="{FF2B5EF4-FFF2-40B4-BE49-F238E27FC236}">
                  <a16:creationId xmlns:a16="http://schemas.microsoft.com/office/drawing/2014/main" id="{ED8C7A6B-2C54-45D1-A192-A71AAB34302D}"/>
                </a:ext>
              </a:extLst>
            </p:cNvPr>
            <p:cNvPicPr>
              <a:picLocks noChangeAspect="1"/>
            </p:cNvPicPr>
            <p:nvPr/>
          </p:nvPicPr>
          <p:blipFill rotWithShape="1">
            <a:blip r:embed="rId2"/>
            <a:srcRect r="2856"/>
            <a:stretch/>
          </p:blipFill>
          <p:spPr>
            <a:xfrm>
              <a:off x="2593831" y="2125448"/>
              <a:ext cx="5970066" cy="4290069"/>
            </a:xfrm>
            <a:prstGeom prst="rect">
              <a:avLst/>
            </a:prstGeom>
            <a:ln w="6350">
              <a:noFill/>
            </a:ln>
          </p:spPr>
        </p:pic>
        <p:sp>
          <p:nvSpPr>
            <p:cNvPr id="43" name="正方形/長方形 42"/>
            <p:cNvSpPr/>
            <p:nvPr/>
          </p:nvSpPr>
          <p:spPr>
            <a:xfrm>
              <a:off x="8563897" y="4368457"/>
              <a:ext cx="335181" cy="286974"/>
            </a:xfrm>
            <a:prstGeom prst="rect">
              <a:avLst/>
            </a:prstGeom>
            <a:noFill/>
            <a:ln w="9525">
              <a:noFill/>
            </a:ln>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lang="ja-JP" altLang="en-US" sz="1600" dirty="0">
                  <a:solidFill>
                    <a:srgbClr val="FF0000"/>
                  </a:solidFill>
                  <a:latin typeface="メイリオ" panose="020B0604030504040204" pitchFamily="50" charset="-128"/>
                  <a:ea typeface="メイリオ" panose="020B0604030504040204" pitchFamily="50" charset="-128"/>
                </a:rPr>
                <a:t>⑤</a:t>
              </a:r>
              <a:endParaRPr kumimoji="1" lang="ja-JP" altLang="en-US" sz="1600" b="0" i="0" u="none" strike="noStrike" kern="1200" cap="none" spc="0" normalizeH="0" baseline="0" noProof="0" dirty="0">
                <a:ln>
                  <a:noFill/>
                </a:ln>
                <a:solidFill>
                  <a:srgbClr val="FF0000"/>
                </a:solidFill>
                <a:effectLst/>
                <a:uLnTx/>
                <a:uFillTx/>
                <a:latin typeface="メイリオ" panose="020B0604030504040204" pitchFamily="50" charset="-128"/>
                <a:ea typeface="メイリオ" panose="020B0604030504040204" pitchFamily="50" charset="-128"/>
                <a:cs typeface="+mn-cs"/>
              </a:endParaRPr>
            </a:p>
          </p:txBody>
        </p:sp>
      </p:grpSp>
      <p:sp>
        <p:nvSpPr>
          <p:cNvPr id="6" name="コンテンツ プレースホルダー 5"/>
          <p:cNvSpPr>
            <a:spLocks noGrp="1"/>
          </p:cNvSpPr>
          <p:nvPr>
            <p:ph idx="1"/>
          </p:nvPr>
        </p:nvSpPr>
        <p:spPr>
          <a:xfrm>
            <a:off x="438150" y="925199"/>
            <a:ext cx="8526338" cy="1261413"/>
          </a:xfrm>
        </p:spPr>
        <p:txBody>
          <a:bodyPr>
            <a:noAutofit/>
          </a:bodyPr>
          <a:lstStyle/>
          <a:p>
            <a:pPr marL="0" indent="0">
              <a:buNone/>
            </a:pPr>
            <a:r>
              <a:rPr lang="en-US" altLang="ja-JP" sz="1200" dirty="0"/>
              <a:t>【 EC</a:t>
            </a:r>
            <a:r>
              <a:rPr lang="ja-JP" altLang="en-US" sz="1200" dirty="0"/>
              <a:t>サイト情報の</a:t>
            </a:r>
            <a:r>
              <a:rPr lang="ja-JP" altLang="ja-JP" sz="1200" dirty="0"/>
              <a:t>編集をする場合</a:t>
            </a:r>
            <a:r>
              <a:rPr lang="en-US" altLang="ja-JP" sz="1200" dirty="0"/>
              <a:t>】</a:t>
            </a:r>
          </a:p>
          <a:p>
            <a:pPr>
              <a:buFont typeface="Wingdings" panose="05000000000000000000" pitchFamily="2" charset="2"/>
              <a:buChar char="l"/>
            </a:pPr>
            <a:r>
              <a:rPr lang="ja-JP" altLang="en-US" sz="1200" dirty="0"/>
              <a:t>「</a:t>
            </a:r>
            <a:r>
              <a:rPr lang="en-US" altLang="ja-JP" sz="1200" dirty="0"/>
              <a:t>EC</a:t>
            </a:r>
            <a:r>
              <a:rPr lang="ja-JP" altLang="en-US" sz="1200" dirty="0"/>
              <a:t>サイト設定」データファイルをエクスポートします。</a:t>
            </a:r>
            <a:endParaRPr lang="en-US" altLang="ja-JP" sz="1200" dirty="0"/>
          </a:p>
          <a:p>
            <a:pPr marL="196453" lvl="1" indent="0">
              <a:buNone/>
            </a:pPr>
            <a:r>
              <a:rPr lang="ja-JP" altLang="en-US" sz="1200" dirty="0"/>
              <a:t>①「製品表示情報一覧」画面で、 「</a:t>
            </a:r>
            <a:r>
              <a:rPr lang="en-US" altLang="ja-JP" sz="1200" dirty="0"/>
              <a:t>EC</a:t>
            </a:r>
            <a:r>
              <a:rPr lang="ja-JP" altLang="en-US" sz="1200" dirty="0"/>
              <a:t>サイト連携情報をエクスポート」ボタンをクリックして</a:t>
            </a:r>
            <a:br>
              <a:rPr lang="en-US" altLang="ja-JP" sz="1200" dirty="0"/>
            </a:br>
            <a:r>
              <a:rPr lang="ja-JP" altLang="en-US" sz="1200" dirty="0"/>
              <a:t>「</a:t>
            </a:r>
            <a:r>
              <a:rPr lang="en-US" altLang="ja-JP" sz="1200" dirty="0"/>
              <a:t>EC</a:t>
            </a:r>
            <a:r>
              <a:rPr lang="ja-JP" altLang="en-US" sz="1200" dirty="0"/>
              <a:t>サイト設定」データファイルを取得します。</a:t>
            </a:r>
            <a:endParaRPr lang="en-US" altLang="ja-JP" sz="1200" dirty="0"/>
          </a:p>
          <a:p>
            <a:pPr marL="196453" lvl="1" indent="0">
              <a:buNone/>
            </a:pPr>
            <a:r>
              <a:rPr lang="en-US" altLang="ja-JP" sz="1200" b="1" dirty="0">
                <a:solidFill>
                  <a:srgbClr val="FF0000"/>
                </a:solidFill>
              </a:rPr>
              <a:t>※</a:t>
            </a:r>
            <a:r>
              <a:rPr lang="ja-JP" altLang="en-US" sz="1200" b="1" dirty="0">
                <a:solidFill>
                  <a:srgbClr val="FF0000"/>
                </a:solidFill>
              </a:rPr>
              <a:t>現時点では国内サイトの公開時のみ編集が必要のため、国内サイト以外の公開時はボタン非活性となります</a:t>
            </a:r>
            <a:endParaRPr lang="ja-JP" altLang="ja-JP" sz="1200" dirty="0"/>
          </a:p>
        </p:txBody>
      </p:sp>
      <p:sp>
        <p:nvSpPr>
          <p:cNvPr id="24" name="角丸四角形 23"/>
          <p:cNvSpPr/>
          <p:nvPr/>
        </p:nvSpPr>
        <p:spPr>
          <a:xfrm>
            <a:off x="6771614" y="4334245"/>
            <a:ext cx="1661209" cy="304799"/>
          </a:xfrm>
          <a:prstGeom prst="roundRect">
            <a:avLst>
              <a:gd name="adj" fmla="val 6111"/>
            </a:avLst>
          </a:prstGeom>
          <a:noFill/>
          <a:ln w="28575">
            <a:solidFill>
              <a:srgbClr val="FF0000"/>
            </a:solidFill>
          </a:ln>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46" name="タイトル 1">
            <a:extLst>
              <a:ext uri="{FF2B5EF4-FFF2-40B4-BE49-F238E27FC236}">
                <a16:creationId xmlns:a16="http://schemas.microsoft.com/office/drawing/2014/main" id="{71A611BE-3304-4D48-9B91-8955E643DBCC}"/>
              </a:ext>
            </a:extLst>
          </p:cNvPr>
          <p:cNvSpPr txBox="1">
            <a:spLocks/>
          </p:cNvSpPr>
          <p:nvPr/>
        </p:nvSpPr>
        <p:spPr>
          <a:xfrm>
            <a:off x="1460309" y="274638"/>
            <a:ext cx="7103587" cy="490066"/>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kumimoji="1" sz="3200" b="1"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pPr algn="l"/>
            <a:r>
              <a:rPr kumimoji="1" lang="en-US" altLang="ja-JP" sz="1800" dirty="0">
                <a:latin typeface="メイリオ" panose="020B0604030504040204" pitchFamily="50" charset="-128"/>
                <a:ea typeface="メイリオ" panose="020B0604030504040204" pitchFamily="50" charset="-128"/>
              </a:rPr>
              <a:t>2.7.6.3 </a:t>
            </a:r>
            <a:r>
              <a:rPr kumimoji="1" lang="ja-JP" altLang="en-US" sz="1800" dirty="0">
                <a:latin typeface="メイリオ" panose="020B0604030504040204" pitchFamily="50" charset="-128"/>
                <a:ea typeface="メイリオ" panose="020B0604030504040204" pitchFamily="50" charset="-128"/>
              </a:rPr>
              <a:t>製品情報登録　データファイルエクスポート</a:t>
            </a:r>
            <a:endParaRPr lang="ja-JP" altLang="en-US" sz="1800" dirty="0"/>
          </a:p>
        </p:txBody>
      </p:sp>
      <p:sp>
        <p:nvSpPr>
          <p:cNvPr id="5" name="スライド番号プレースホルダー 4">
            <a:extLst>
              <a:ext uri="{FF2B5EF4-FFF2-40B4-BE49-F238E27FC236}">
                <a16:creationId xmlns:a16="http://schemas.microsoft.com/office/drawing/2014/main" id="{A64B3F5F-7CDB-4F81-B38E-E8FF9E5D2D44}"/>
              </a:ext>
            </a:extLst>
          </p:cNvPr>
          <p:cNvSpPr>
            <a:spLocks noGrp="1"/>
          </p:cNvSpPr>
          <p:nvPr>
            <p:ph type="sldNum" sz="quarter" idx="12"/>
          </p:nvPr>
        </p:nvSpPr>
        <p:spPr/>
        <p:txBody>
          <a:bodyPr/>
          <a:lstStyle/>
          <a:p>
            <a:fld id="{AAEC5578-235D-485F-9B50-9803794400B3}" type="slidenum">
              <a:rPr lang="ja-JP" altLang="en-US" smtClean="0"/>
              <a:pPr/>
              <a:t>47</a:t>
            </a:fld>
            <a:endParaRPr lang="ja-JP" altLang="en-US" dirty="0"/>
          </a:p>
        </p:txBody>
      </p:sp>
      <p:sp>
        <p:nvSpPr>
          <p:cNvPr id="28" name="正方形/長方形 27">
            <a:extLst>
              <a:ext uri="{FF2B5EF4-FFF2-40B4-BE49-F238E27FC236}">
                <a16:creationId xmlns:a16="http://schemas.microsoft.com/office/drawing/2014/main" id="{A4D5629C-D9AA-4D51-B907-5B514CCFD8CE}"/>
              </a:ext>
            </a:extLst>
          </p:cNvPr>
          <p:cNvSpPr/>
          <p:nvPr/>
        </p:nvSpPr>
        <p:spPr>
          <a:xfrm>
            <a:off x="6743696" y="824460"/>
            <a:ext cx="2144364" cy="281812"/>
          </a:xfrm>
          <a:prstGeom prst="rect">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indent="-266700" algn="ctr"/>
            <a:r>
              <a:rPr lang="ja-JP" altLang="en-US" sz="1200" dirty="0">
                <a:latin typeface="メイリオ" panose="020B0604030504040204" pitchFamily="50" charset="-128"/>
                <a:ea typeface="メイリオ" panose="020B0604030504040204" pitchFamily="50" charset="-128"/>
              </a:rPr>
              <a:t>対象：</a:t>
            </a:r>
            <a:r>
              <a:rPr lang="en-US" altLang="ja-JP" sz="1200" dirty="0">
                <a:latin typeface="メイリオ" panose="020B0604030504040204" pitchFamily="50" charset="-128"/>
                <a:ea typeface="メイリオ" panose="020B0604030504040204" pitchFamily="50" charset="-128"/>
              </a:rPr>
              <a:t>EC</a:t>
            </a:r>
            <a:r>
              <a:rPr lang="ja-JP" altLang="en-US" sz="1200" dirty="0">
                <a:latin typeface="メイリオ" panose="020B0604030504040204" pitchFamily="50" charset="-128"/>
                <a:ea typeface="メイリオ" panose="020B0604030504040204" pitchFamily="50" charset="-128"/>
              </a:rPr>
              <a:t>対応機種</a:t>
            </a:r>
            <a:endParaRPr lang="en-US" altLang="ja-JP" sz="1200" dirty="0">
              <a:latin typeface="メイリオ" panose="020B0604030504040204" pitchFamily="50" charset="-128"/>
              <a:ea typeface="メイリオ" panose="020B0604030504040204" pitchFamily="50" charset="-128"/>
            </a:endParaRPr>
          </a:p>
        </p:txBody>
      </p:sp>
      <p:grpSp>
        <p:nvGrpSpPr>
          <p:cNvPr id="30" name="グループ化 29">
            <a:extLst>
              <a:ext uri="{FF2B5EF4-FFF2-40B4-BE49-F238E27FC236}">
                <a16:creationId xmlns:a16="http://schemas.microsoft.com/office/drawing/2014/main" id="{139F6805-441A-4724-B91B-FD2E253EF3E7}"/>
              </a:ext>
            </a:extLst>
          </p:cNvPr>
          <p:cNvGrpSpPr/>
          <p:nvPr/>
        </p:nvGrpSpPr>
        <p:grpSpPr>
          <a:xfrm>
            <a:off x="107282" y="2316240"/>
            <a:ext cx="2155816" cy="4457600"/>
            <a:chOff x="2407580" y="2316240"/>
            <a:chExt cx="2155816" cy="4457600"/>
          </a:xfrm>
        </p:grpSpPr>
        <p:grpSp>
          <p:nvGrpSpPr>
            <p:cNvPr id="31" name="グループ化 30">
              <a:extLst>
                <a:ext uri="{FF2B5EF4-FFF2-40B4-BE49-F238E27FC236}">
                  <a16:creationId xmlns:a16="http://schemas.microsoft.com/office/drawing/2014/main" id="{8EA7B647-FF16-46B5-A7B7-975231507D9D}"/>
                </a:ext>
              </a:extLst>
            </p:cNvPr>
            <p:cNvGrpSpPr/>
            <p:nvPr/>
          </p:nvGrpSpPr>
          <p:grpSpPr>
            <a:xfrm>
              <a:off x="2407580" y="2316240"/>
              <a:ext cx="2011680" cy="4457600"/>
              <a:chOff x="2407580" y="2316240"/>
              <a:chExt cx="2011680" cy="4457600"/>
            </a:xfrm>
          </p:grpSpPr>
          <p:sp>
            <p:nvSpPr>
              <p:cNvPr id="33" name="正方形/長方形 32">
                <a:extLst>
                  <a:ext uri="{FF2B5EF4-FFF2-40B4-BE49-F238E27FC236}">
                    <a16:creationId xmlns:a16="http://schemas.microsoft.com/office/drawing/2014/main" id="{D8CF8272-3AD0-45F1-9868-09AE16FD84E5}"/>
                  </a:ext>
                </a:extLst>
              </p:cNvPr>
              <p:cNvSpPr/>
              <p:nvPr/>
            </p:nvSpPr>
            <p:spPr>
              <a:xfrm>
                <a:off x="2513420" y="4845844"/>
                <a:ext cx="1800000" cy="396000"/>
              </a:xfrm>
              <a:prstGeom prst="rect">
                <a:avLst/>
              </a:prstGeom>
              <a:ln/>
            </p:spPr>
            <p:style>
              <a:lnRef idx="1">
                <a:schemeClr val="accent6"/>
              </a:lnRef>
              <a:fillRef idx="2">
                <a:schemeClr val="accent6"/>
              </a:fillRef>
              <a:effectRef idx="1">
                <a:schemeClr val="accent6"/>
              </a:effectRef>
              <a:fontRef idx="minor">
                <a:schemeClr val="dk1"/>
              </a:fontRef>
            </p:style>
            <p:txBody>
              <a:bodyPr lIns="0" rIns="0" rtlCol="0" anchor="ctr"/>
              <a:lstStyle/>
              <a:p>
                <a:pPr indent="-266700" algn="ctr"/>
                <a:endParaRPr lang="en-US" altLang="ja-JP" sz="1000" dirty="0">
                  <a:solidFill>
                    <a:prstClr val="black"/>
                  </a:solidFill>
                  <a:latin typeface="メイリオ" panose="020B0604030504040204" pitchFamily="50" charset="-128"/>
                  <a:ea typeface="メイリオ" panose="020B0604030504040204" pitchFamily="50" charset="-128"/>
                </a:endParaRPr>
              </a:p>
              <a:p>
                <a:pPr indent="-266700" algn="ctr"/>
                <a:r>
                  <a:rPr lang="ja-JP" altLang="en-US" sz="1000" dirty="0">
                    <a:solidFill>
                      <a:prstClr val="black"/>
                    </a:solidFill>
                    <a:latin typeface="メイリオ" panose="020B0604030504040204" pitchFamily="50" charset="-128"/>
                    <a:ea typeface="メイリオ" panose="020B0604030504040204" pitchFamily="50" charset="-128"/>
                  </a:rPr>
                  <a:t>製品表示情報一覧で検索／</a:t>
                </a:r>
                <a:br>
                  <a:rPr lang="en-US" altLang="ja-JP" sz="1000" dirty="0">
                    <a:solidFill>
                      <a:prstClr val="black"/>
                    </a:solidFill>
                    <a:latin typeface="メイリオ" panose="020B0604030504040204" pitchFamily="50" charset="-128"/>
                    <a:ea typeface="メイリオ" panose="020B0604030504040204" pitchFamily="50" charset="-128"/>
                  </a:rPr>
                </a:br>
                <a:r>
                  <a:rPr lang="ja-JP" altLang="en-US" sz="1000" dirty="0">
                    <a:solidFill>
                      <a:prstClr val="black"/>
                    </a:solidFill>
                    <a:latin typeface="メイリオ" panose="020B0604030504040204" pitchFamily="50" charset="-128"/>
                    <a:ea typeface="メイリオ" panose="020B0604030504040204" pitchFamily="50" charset="-128"/>
                  </a:rPr>
                  <a:t>データファイルエクスポート</a:t>
                </a:r>
              </a:p>
              <a:p>
                <a:pPr indent="-266700" algn="ctr"/>
                <a:endParaRPr lang="ja-JP" altLang="en-US" sz="1000" dirty="0">
                  <a:solidFill>
                    <a:prstClr val="black"/>
                  </a:solidFill>
                  <a:latin typeface="メイリオ" panose="020B0604030504040204" pitchFamily="50" charset="-128"/>
                  <a:ea typeface="メイリオ" panose="020B0604030504040204" pitchFamily="50" charset="-128"/>
                </a:endParaRPr>
              </a:p>
            </p:txBody>
          </p:sp>
          <p:sp>
            <p:nvSpPr>
              <p:cNvPr id="34" name="角丸四角形 39">
                <a:extLst>
                  <a:ext uri="{FF2B5EF4-FFF2-40B4-BE49-F238E27FC236}">
                    <a16:creationId xmlns:a16="http://schemas.microsoft.com/office/drawing/2014/main" id="{8E6EA988-A038-4C6F-8CFC-CE331B0EAE2B}"/>
                  </a:ext>
                </a:extLst>
              </p:cNvPr>
              <p:cNvSpPr/>
              <p:nvPr/>
            </p:nvSpPr>
            <p:spPr>
              <a:xfrm>
                <a:off x="2407580" y="2433450"/>
                <a:ext cx="2011680" cy="3772654"/>
              </a:xfrm>
              <a:prstGeom prst="roundRect">
                <a:avLst>
                  <a:gd name="adj" fmla="val 8069"/>
                </a:avLst>
              </a:prstGeom>
              <a:noFill/>
              <a:ln w="9525">
                <a:solidFill>
                  <a:srgbClr val="C00000"/>
                </a:solidFill>
                <a:prstDash val="sysDash"/>
              </a:ln>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35" name="下矢印 40">
                <a:extLst>
                  <a:ext uri="{FF2B5EF4-FFF2-40B4-BE49-F238E27FC236}">
                    <a16:creationId xmlns:a16="http://schemas.microsoft.com/office/drawing/2014/main" id="{848CBD20-F736-442B-B358-8E529C0DEF54}"/>
                  </a:ext>
                </a:extLst>
              </p:cNvPr>
              <p:cNvSpPr/>
              <p:nvPr/>
            </p:nvSpPr>
            <p:spPr>
              <a:xfrm>
                <a:off x="2842252" y="6240589"/>
                <a:ext cx="252000" cy="216000"/>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36" name="下矢印 41">
                <a:extLst>
                  <a:ext uri="{FF2B5EF4-FFF2-40B4-BE49-F238E27FC236}">
                    <a16:creationId xmlns:a16="http://schemas.microsoft.com/office/drawing/2014/main" id="{89674E1F-11C3-4DBD-928B-CA67F8369792}"/>
                  </a:ext>
                </a:extLst>
              </p:cNvPr>
              <p:cNvSpPr/>
              <p:nvPr/>
            </p:nvSpPr>
            <p:spPr>
              <a:xfrm rot="16200000">
                <a:off x="3207142" y="6518901"/>
                <a:ext cx="252000" cy="216000"/>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37" name="角丸四角形 42">
                <a:extLst>
                  <a:ext uri="{FF2B5EF4-FFF2-40B4-BE49-F238E27FC236}">
                    <a16:creationId xmlns:a16="http://schemas.microsoft.com/office/drawing/2014/main" id="{314ECAA0-7B8B-4045-9B53-443FB798C039}"/>
                  </a:ext>
                </a:extLst>
              </p:cNvPr>
              <p:cNvSpPr/>
              <p:nvPr/>
            </p:nvSpPr>
            <p:spPr>
              <a:xfrm>
                <a:off x="3443717" y="6507440"/>
                <a:ext cx="900000" cy="266400"/>
              </a:xfrm>
              <a:prstGeom prst="roundRect">
                <a:avLst/>
              </a:prstGeom>
              <a:ln>
                <a:solidFill>
                  <a:srgbClr val="00B050"/>
                </a:solidFill>
              </a:ln>
            </p:spPr>
            <p:style>
              <a:lnRef idx="2">
                <a:schemeClr val="accent1"/>
              </a:lnRef>
              <a:fillRef idx="1">
                <a:schemeClr val="lt1"/>
              </a:fillRef>
              <a:effectRef idx="0">
                <a:schemeClr val="accent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承認・公開</a:t>
                </a:r>
              </a:p>
            </p:txBody>
          </p:sp>
          <p:sp>
            <p:nvSpPr>
              <p:cNvPr id="38" name="角丸四角形 43">
                <a:extLst>
                  <a:ext uri="{FF2B5EF4-FFF2-40B4-BE49-F238E27FC236}">
                    <a16:creationId xmlns:a16="http://schemas.microsoft.com/office/drawing/2014/main" id="{05F0F362-B085-4956-BE12-2F25C4AEC013}"/>
                  </a:ext>
                </a:extLst>
              </p:cNvPr>
              <p:cNvSpPr/>
              <p:nvPr/>
            </p:nvSpPr>
            <p:spPr>
              <a:xfrm>
                <a:off x="2552549" y="6507440"/>
                <a:ext cx="659304" cy="238036"/>
              </a:xfrm>
              <a:prstGeom prst="roundRect">
                <a:avLst/>
              </a:prstGeom>
              <a:ln/>
            </p:spPr>
            <p:style>
              <a:lnRef idx="2">
                <a:schemeClr val="accent1"/>
              </a:lnRef>
              <a:fillRef idx="1">
                <a:schemeClr val="lt1"/>
              </a:fillRef>
              <a:effectRef idx="0">
                <a:schemeClr val="accent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申請</a:t>
                </a:r>
              </a:p>
            </p:txBody>
          </p:sp>
          <p:sp>
            <p:nvSpPr>
              <p:cNvPr id="39" name="下矢印 51">
                <a:extLst>
                  <a:ext uri="{FF2B5EF4-FFF2-40B4-BE49-F238E27FC236}">
                    <a16:creationId xmlns:a16="http://schemas.microsoft.com/office/drawing/2014/main" id="{E4B953DE-0BD3-4B58-AB3F-DD3AA1ED3F5E}"/>
                  </a:ext>
                </a:extLst>
              </p:cNvPr>
              <p:cNvSpPr/>
              <p:nvPr/>
            </p:nvSpPr>
            <p:spPr>
              <a:xfrm>
                <a:off x="2597490" y="4099746"/>
                <a:ext cx="252000" cy="176705"/>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40" name="正方形/長方形 39">
                <a:extLst>
                  <a:ext uri="{FF2B5EF4-FFF2-40B4-BE49-F238E27FC236}">
                    <a16:creationId xmlns:a16="http://schemas.microsoft.com/office/drawing/2014/main" id="{91D94619-5908-4FA7-9053-98C487509486}"/>
                  </a:ext>
                </a:extLst>
              </p:cNvPr>
              <p:cNvSpPr/>
              <p:nvPr/>
            </p:nvSpPr>
            <p:spPr>
              <a:xfrm>
                <a:off x="2509293" y="5450256"/>
                <a:ext cx="1800000" cy="252000"/>
              </a:xfrm>
              <a:prstGeom prst="rect">
                <a:avLst/>
              </a:prstGeom>
              <a:ln/>
            </p:spPr>
            <p:style>
              <a:lnRef idx="1">
                <a:schemeClr val="accent3"/>
              </a:lnRef>
              <a:fillRef idx="2">
                <a:schemeClr val="accent3"/>
              </a:fillRef>
              <a:effectRef idx="1">
                <a:schemeClr val="accent3"/>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データファイル</a:t>
                </a:r>
                <a:r>
                  <a:rPr kumimoji="1" lang="en-US" altLang="ja-JP"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Excel</a:t>
                </a:r>
                <a:r>
                  <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編集</a:t>
                </a:r>
              </a:p>
            </p:txBody>
          </p:sp>
          <p:sp>
            <p:nvSpPr>
              <p:cNvPr id="41" name="下矢印 54">
                <a:extLst>
                  <a:ext uri="{FF2B5EF4-FFF2-40B4-BE49-F238E27FC236}">
                    <a16:creationId xmlns:a16="http://schemas.microsoft.com/office/drawing/2014/main" id="{218416D5-A00C-4DDF-86C5-4D407D69515F}"/>
                  </a:ext>
                </a:extLst>
              </p:cNvPr>
              <p:cNvSpPr/>
              <p:nvPr/>
            </p:nvSpPr>
            <p:spPr>
              <a:xfrm>
                <a:off x="3283293" y="5263693"/>
                <a:ext cx="252000" cy="176705"/>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42" name="正方形/長方形 41">
                <a:extLst>
                  <a:ext uri="{FF2B5EF4-FFF2-40B4-BE49-F238E27FC236}">
                    <a16:creationId xmlns:a16="http://schemas.microsoft.com/office/drawing/2014/main" id="{75FFEBFE-E80A-4D82-9F09-CCD5832B5243}"/>
                  </a:ext>
                </a:extLst>
              </p:cNvPr>
              <p:cNvSpPr/>
              <p:nvPr/>
            </p:nvSpPr>
            <p:spPr>
              <a:xfrm>
                <a:off x="2509293" y="2581576"/>
                <a:ext cx="1800000" cy="252000"/>
              </a:xfrm>
              <a:prstGeom prst="rect">
                <a:avLst/>
              </a:prstGeom>
              <a:ln/>
            </p:spPr>
            <p:style>
              <a:lnRef idx="1">
                <a:schemeClr val="accent3"/>
              </a:lnRef>
              <a:fillRef idx="2">
                <a:schemeClr val="accent3"/>
              </a:fillRef>
              <a:effectRef idx="1">
                <a:schemeClr val="accent3"/>
              </a:effectRef>
              <a:fontRef idx="minor">
                <a:schemeClr val="dk1"/>
              </a:fontRef>
            </p:style>
            <p:txBody>
              <a:bodyPr lIns="0" rIns="0" rtlCol="0" anchor="ctr"/>
              <a:lstStyle/>
              <a:p>
                <a:pPr indent="-266700" algn="ctr"/>
                <a:r>
                  <a:rPr lang="ja-JP" altLang="en-US" sz="1000" dirty="0">
                    <a:solidFill>
                      <a:prstClr val="black"/>
                    </a:solidFill>
                    <a:latin typeface="メイリオ" panose="020B0604030504040204" pitchFamily="50" charset="-128"/>
                    <a:ea typeface="メイリオ" panose="020B0604030504040204" pitchFamily="50" charset="-128"/>
                  </a:rPr>
                  <a:t>メニュー選択</a:t>
                </a:r>
              </a:p>
            </p:txBody>
          </p:sp>
          <p:sp>
            <p:nvSpPr>
              <p:cNvPr id="62" name="正方形/長方形 61">
                <a:extLst>
                  <a:ext uri="{FF2B5EF4-FFF2-40B4-BE49-F238E27FC236}">
                    <a16:creationId xmlns:a16="http://schemas.microsoft.com/office/drawing/2014/main" id="{FB208B8D-B1AE-45EE-A41A-ED701E9F8F92}"/>
                  </a:ext>
                </a:extLst>
              </p:cNvPr>
              <p:cNvSpPr/>
              <p:nvPr/>
            </p:nvSpPr>
            <p:spPr>
              <a:xfrm>
                <a:off x="2509293" y="3058585"/>
                <a:ext cx="1800000" cy="396000"/>
              </a:xfrm>
              <a:prstGeom prst="rect">
                <a:avLst/>
              </a:prstGeom>
              <a:ln/>
            </p:spPr>
            <p:style>
              <a:lnRef idx="1">
                <a:schemeClr val="accent3"/>
              </a:lnRef>
              <a:fillRef idx="2">
                <a:schemeClr val="accent3"/>
              </a:fillRef>
              <a:effectRef idx="1">
                <a:schemeClr val="accent3"/>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en-US" altLang="ja-JP"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lvl="0" indent="-266700" algn="ctr">
                  <a:defRPr/>
                </a:pPr>
                <a:r>
                  <a:rPr lang="ja-JP" altLang="en-US" sz="1000" dirty="0">
                    <a:solidFill>
                      <a:prstClr val="black"/>
                    </a:solidFill>
                    <a:latin typeface="メイリオ" panose="020B0604030504040204" pitchFamily="50" charset="-128"/>
                    <a:ea typeface="メイリオ" panose="020B0604030504040204" pitchFamily="50" charset="-128"/>
                  </a:rPr>
                  <a:t>製品表示情報一覧で検索／</a:t>
                </a:r>
                <a:br>
                  <a:rPr lang="en-US" altLang="ja-JP" sz="1000" dirty="0">
                    <a:solidFill>
                      <a:prstClr val="black"/>
                    </a:solidFill>
                    <a:latin typeface="メイリオ" panose="020B0604030504040204" pitchFamily="50" charset="-128"/>
                    <a:ea typeface="メイリオ" panose="020B0604030504040204" pitchFamily="50" charset="-128"/>
                  </a:rPr>
                </a:br>
                <a:r>
                  <a:rPr lang="en-US" altLang="ja-JP" sz="1000" dirty="0">
                    <a:solidFill>
                      <a:prstClr val="black"/>
                    </a:solidFill>
                    <a:latin typeface="メイリオ" panose="020B0604030504040204" pitchFamily="50" charset="-128"/>
                    <a:ea typeface="メイリオ" panose="020B0604030504040204" pitchFamily="50" charset="-128"/>
                  </a:rPr>
                  <a:t>PIM</a:t>
                </a:r>
                <a:r>
                  <a:rPr lang="ja-JP" altLang="en-US" sz="1000" dirty="0">
                    <a:solidFill>
                      <a:prstClr val="black"/>
                    </a:solidFill>
                    <a:latin typeface="メイリオ" panose="020B0604030504040204" pitchFamily="50" charset="-128"/>
                    <a:ea typeface="メイリオ" panose="020B0604030504040204" pitchFamily="50" charset="-128"/>
                  </a:rPr>
                  <a:t>製品情報取得を選択</a:t>
                </a:r>
              </a:p>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63" name="正方形/長方形 62">
                <a:extLst>
                  <a:ext uri="{FF2B5EF4-FFF2-40B4-BE49-F238E27FC236}">
                    <a16:creationId xmlns:a16="http://schemas.microsoft.com/office/drawing/2014/main" id="{0EBD5B76-94DE-45B9-B324-C5E3D7028656}"/>
                  </a:ext>
                </a:extLst>
              </p:cNvPr>
              <p:cNvSpPr/>
              <p:nvPr/>
            </p:nvSpPr>
            <p:spPr>
              <a:xfrm>
                <a:off x="2509293" y="3679594"/>
                <a:ext cx="1800000" cy="396000"/>
              </a:xfrm>
              <a:prstGeom prst="rect">
                <a:avLst/>
              </a:prstGeom>
              <a:ln/>
            </p:spPr>
            <p:style>
              <a:lnRef idx="1">
                <a:schemeClr val="accent3"/>
              </a:lnRef>
              <a:fillRef idx="2">
                <a:schemeClr val="accent3"/>
              </a:fillRef>
              <a:effectRef idx="1">
                <a:schemeClr val="accent3"/>
              </a:effectRef>
              <a:fontRef idx="minor">
                <a:schemeClr val="dk1"/>
              </a:fontRef>
            </p:style>
            <p:txBody>
              <a:bodyPr lIns="0" rIns="0" rtlCol="0" anchor="ctr"/>
              <a:lstStyle/>
              <a:p>
                <a:pPr indent="-266700" algn="ctr"/>
                <a:r>
                  <a:rPr lang="en-US" altLang="ja-JP" sz="1000" dirty="0">
                    <a:solidFill>
                      <a:prstClr val="black"/>
                    </a:solidFill>
                    <a:latin typeface="メイリオ" panose="020B0604030504040204" pitchFamily="50" charset="-128"/>
                    <a:ea typeface="メイリオ" panose="020B0604030504040204" pitchFamily="50" charset="-128"/>
                  </a:rPr>
                  <a:t>PIM</a:t>
                </a:r>
                <a:r>
                  <a:rPr lang="ja-JP" altLang="en-US" sz="1000" dirty="0">
                    <a:solidFill>
                      <a:prstClr val="black"/>
                    </a:solidFill>
                    <a:latin typeface="メイリオ" panose="020B0604030504040204" pitchFamily="50" charset="-128"/>
                    <a:ea typeface="メイリオ" panose="020B0604030504040204" pitchFamily="50" charset="-128"/>
                  </a:rPr>
                  <a:t>製品情報取得で</a:t>
                </a:r>
                <a:br>
                  <a:rPr lang="en-US" altLang="ja-JP" sz="1000" dirty="0">
                    <a:solidFill>
                      <a:prstClr val="black"/>
                    </a:solidFill>
                    <a:latin typeface="メイリオ" panose="020B0604030504040204" pitchFamily="50" charset="-128"/>
                    <a:ea typeface="メイリオ" panose="020B0604030504040204" pitchFamily="50" charset="-128"/>
                  </a:rPr>
                </a:br>
                <a:r>
                  <a:rPr lang="ja-JP" altLang="en-US" sz="1000" dirty="0">
                    <a:solidFill>
                      <a:prstClr val="black"/>
                    </a:solidFill>
                    <a:latin typeface="メイリオ" panose="020B0604030504040204" pitchFamily="50" charset="-128"/>
                    <a:ea typeface="メイリオ" panose="020B0604030504040204" pitchFamily="50" charset="-128"/>
                  </a:rPr>
                  <a:t>新製品情報を追加登録</a:t>
                </a:r>
              </a:p>
            </p:txBody>
          </p:sp>
          <p:sp>
            <p:nvSpPr>
              <p:cNvPr id="64" name="下矢印 58">
                <a:extLst>
                  <a:ext uri="{FF2B5EF4-FFF2-40B4-BE49-F238E27FC236}">
                    <a16:creationId xmlns:a16="http://schemas.microsoft.com/office/drawing/2014/main" id="{728802F2-0FAD-4C35-8697-B27CD9900B7E}"/>
                  </a:ext>
                </a:extLst>
              </p:cNvPr>
              <p:cNvSpPr/>
              <p:nvPr/>
            </p:nvSpPr>
            <p:spPr>
              <a:xfrm>
                <a:off x="3283293" y="2857728"/>
                <a:ext cx="252000" cy="176705"/>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65" name="下矢印 59">
                <a:extLst>
                  <a:ext uri="{FF2B5EF4-FFF2-40B4-BE49-F238E27FC236}">
                    <a16:creationId xmlns:a16="http://schemas.microsoft.com/office/drawing/2014/main" id="{8C2FF166-98D0-41D1-BD3A-DECEC8B24700}"/>
                  </a:ext>
                </a:extLst>
              </p:cNvPr>
              <p:cNvSpPr/>
              <p:nvPr/>
            </p:nvSpPr>
            <p:spPr>
              <a:xfrm>
                <a:off x="3283293" y="3478737"/>
                <a:ext cx="252000" cy="176705"/>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66" name="角丸四角形 60">
                <a:extLst>
                  <a:ext uri="{FF2B5EF4-FFF2-40B4-BE49-F238E27FC236}">
                    <a16:creationId xmlns:a16="http://schemas.microsoft.com/office/drawing/2014/main" id="{90588841-A27A-422A-AAAD-1320D552673F}"/>
                  </a:ext>
                </a:extLst>
              </p:cNvPr>
              <p:cNvSpPr/>
              <p:nvPr/>
            </p:nvSpPr>
            <p:spPr>
              <a:xfrm>
                <a:off x="2896292" y="2316240"/>
                <a:ext cx="1026001" cy="216000"/>
              </a:xfrm>
              <a:prstGeom prst="roundRect">
                <a:avLst/>
              </a:prstGeom>
              <a:ln/>
            </p:spPr>
            <p:style>
              <a:lnRef idx="2">
                <a:schemeClr val="accent2"/>
              </a:lnRef>
              <a:fillRef idx="1">
                <a:schemeClr val="lt1"/>
              </a:fillRef>
              <a:effectRef idx="0">
                <a:schemeClr val="accent2"/>
              </a:effectRef>
              <a:fontRef idx="minor">
                <a:schemeClr val="dk1"/>
              </a:fontRef>
            </p:style>
            <p:txBody>
              <a:bodyPr lIns="0" rIns="0" rtlCol="0" anchor="t"/>
              <a:lstStyle/>
              <a:p>
                <a:pPr marL="0" marR="0" lvl="0" indent="-266700" algn="ctr" defTabSz="914400" rtl="0" eaLnBrk="1" fontAlgn="auto" latinLnBrk="0" hangingPunct="1">
                  <a:lnSpc>
                    <a:spcPct val="100000"/>
                  </a:lnSpc>
                  <a:spcBef>
                    <a:spcPts val="0"/>
                  </a:spcBef>
                  <a:spcAft>
                    <a:spcPts val="0"/>
                  </a:spcAft>
                  <a:buClrTx/>
                  <a:buSzTx/>
                  <a:buFontTx/>
                  <a:buNone/>
                  <a:tabLst/>
                  <a:defRPr/>
                </a:pPr>
                <a:r>
                  <a:rPr lang="ja-JP" altLang="en-US" sz="1000" dirty="0">
                    <a:solidFill>
                      <a:prstClr val="black"/>
                    </a:solidFill>
                    <a:latin typeface="メイリオ" panose="020B0604030504040204" pitchFamily="50" charset="-128"/>
                    <a:ea typeface="メイリオ" panose="020B0604030504040204" pitchFamily="50" charset="-128"/>
                  </a:rPr>
                  <a:t>製品</a:t>
                </a:r>
                <a:r>
                  <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情報</a:t>
                </a:r>
                <a:r>
                  <a:rPr lang="ja-JP" altLang="en-US" sz="1000" dirty="0">
                    <a:solidFill>
                      <a:prstClr val="black"/>
                    </a:solidFill>
                    <a:latin typeface="メイリオ" panose="020B0604030504040204" pitchFamily="50" charset="-128"/>
                    <a:ea typeface="メイリオ" panose="020B0604030504040204" pitchFamily="50" charset="-128"/>
                  </a:rPr>
                  <a:t>登録</a:t>
                </a: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67" name="正方形/長方形 66">
                <a:extLst>
                  <a:ext uri="{FF2B5EF4-FFF2-40B4-BE49-F238E27FC236}">
                    <a16:creationId xmlns:a16="http://schemas.microsoft.com/office/drawing/2014/main" id="{49DCE871-BA50-410B-9530-9130B25F546A}"/>
                  </a:ext>
                </a:extLst>
              </p:cNvPr>
              <p:cNvSpPr/>
              <p:nvPr/>
            </p:nvSpPr>
            <p:spPr>
              <a:xfrm>
                <a:off x="2507036" y="5898690"/>
                <a:ext cx="1800000" cy="252000"/>
              </a:xfrm>
              <a:prstGeom prst="rect">
                <a:avLst/>
              </a:prstGeom>
              <a:ln/>
            </p:spPr>
            <p:style>
              <a:lnRef idx="1">
                <a:schemeClr val="accent3"/>
              </a:lnRef>
              <a:fillRef idx="2">
                <a:schemeClr val="accent3"/>
              </a:fillRef>
              <a:effectRef idx="1">
                <a:schemeClr val="accent3"/>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データファイル</a:t>
                </a:r>
                <a:r>
                  <a:rPr lang="ja-JP" altLang="en-US" sz="1000" dirty="0">
                    <a:solidFill>
                      <a:prstClr val="black"/>
                    </a:solidFill>
                    <a:latin typeface="メイリオ" panose="020B0604030504040204" pitchFamily="50" charset="-128"/>
                    <a:ea typeface="メイリオ" panose="020B0604030504040204" pitchFamily="50" charset="-128"/>
                  </a:rPr>
                  <a:t>インポート</a:t>
                </a: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68" name="下矢印 54">
                <a:extLst>
                  <a:ext uri="{FF2B5EF4-FFF2-40B4-BE49-F238E27FC236}">
                    <a16:creationId xmlns:a16="http://schemas.microsoft.com/office/drawing/2014/main" id="{3C711021-A793-4CA3-809A-DC553EAA98AB}"/>
                  </a:ext>
                </a:extLst>
              </p:cNvPr>
              <p:cNvSpPr/>
              <p:nvPr/>
            </p:nvSpPr>
            <p:spPr>
              <a:xfrm>
                <a:off x="3287420" y="5712120"/>
                <a:ext cx="252000" cy="176705"/>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69" name="下矢印 54">
                <a:extLst>
                  <a:ext uri="{FF2B5EF4-FFF2-40B4-BE49-F238E27FC236}">
                    <a16:creationId xmlns:a16="http://schemas.microsoft.com/office/drawing/2014/main" id="{4310FA6D-77F1-4F39-BB31-F1EF410E96D9}"/>
                  </a:ext>
                </a:extLst>
              </p:cNvPr>
              <p:cNvSpPr/>
              <p:nvPr/>
            </p:nvSpPr>
            <p:spPr>
              <a:xfrm>
                <a:off x="3281036" y="4688064"/>
                <a:ext cx="252000" cy="176705"/>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70" name="正方形/長方形 69">
                <a:extLst>
                  <a:ext uri="{FF2B5EF4-FFF2-40B4-BE49-F238E27FC236}">
                    <a16:creationId xmlns:a16="http://schemas.microsoft.com/office/drawing/2014/main" id="{7C75A061-1788-4C18-8504-E41726707CC7}"/>
                  </a:ext>
                </a:extLst>
              </p:cNvPr>
              <p:cNvSpPr/>
              <p:nvPr/>
            </p:nvSpPr>
            <p:spPr>
              <a:xfrm>
                <a:off x="2513420" y="4272028"/>
                <a:ext cx="1800000" cy="396000"/>
              </a:xfrm>
              <a:prstGeom prst="rect">
                <a:avLst/>
              </a:prstGeom>
              <a:ln/>
            </p:spPr>
            <p:style>
              <a:lnRef idx="1">
                <a:schemeClr val="accent3"/>
              </a:lnRef>
              <a:fillRef idx="2">
                <a:schemeClr val="accent3"/>
              </a:fillRef>
              <a:effectRef idx="1">
                <a:schemeClr val="accent3"/>
              </a:effectRef>
              <a:fontRef idx="minor">
                <a:schemeClr val="dk1"/>
              </a:fontRef>
            </p:style>
            <p:txBody>
              <a:bodyPr lIns="0" rIns="0" rtlCol="0" anchor="ctr"/>
              <a:lstStyle/>
              <a:p>
                <a:pPr lvl="0" indent="-266700" algn="ctr">
                  <a:defRPr/>
                </a:pPr>
                <a:r>
                  <a:rPr lang="ja-JP" altLang="en-US" sz="1000" dirty="0">
                    <a:solidFill>
                      <a:prstClr val="black"/>
                    </a:solidFill>
                    <a:latin typeface="メイリオ" panose="020B0604030504040204" pitchFamily="50" charset="-128"/>
                    <a:ea typeface="メイリオ" panose="020B0604030504040204" pitchFamily="50" charset="-128"/>
                  </a:rPr>
                  <a:t>紐付け中間テーブル</a:t>
                </a:r>
                <a:r>
                  <a:rPr lang="en-US" altLang="ja-JP" sz="1000" dirty="0">
                    <a:solidFill>
                      <a:prstClr val="black"/>
                    </a:solidFill>
                    <a:latin typeface="メイリオ" panose="020B0604030504040204" pitchFamily="50" charset="-128"/>
                    <a:ea typeface="メイリオ" panose="020B0604030504040204" pitchFamily="50" charset="-128"/>
                  </a:rPr>
                  <a:t>_</a:t>
                </a:r>
                <a:r>
                  <a:rPr lang="ja-JP" altLang="en-US" sz="1000" dirty="0">
                    <a:solidFill>
                      <a:prstClr val="black"/>
                    </a:solidFill>
                    <a:latin typeface="メイリオ" panose="020B0604030504040204" pitchFamily="50" charset="-128"/>
                    <a:ea typeface="メイリオ" panose="020B0604030504040204" pitchFamily="50" charset="-128"/>
                  </a:rPr>
                  <a:t>登録シートを記入し、事務局へ提出</a:t>
                </a:r>
              </a:p>
            </p:txBody>
          </p:sp>
        </p:grpSp>
        <p:sp>
          <p:nvSpPr>
            <p:cNvPr id="32" name="コンテンツ プレースホルダー 5">
              <a:extLst>
                <a:ext uri="{FF2B5EF4-FFF2-40B4-BE49-F238E27FC236}">
                  <a16:creationId xmlns:a16="http://schemas.microsoft.com/office/drawing/2014/main" id="{504E0038-3634-4269-9602-1AAA6DAE4269}"/>
                </a:ext>
              </a:extLst>
            </p:cNvPr>
            <p:cNvSpPr txBox="1">
              <a:spLocks/>
            </p:cNvSpPr>
            <p:nvPr/>
          </p:nvSpPr>
          <p:spPr>
            <a:xfrm>
              <a:off x="2818087" y="4117130"/>
              <a:ext cx="1745309" cy="333751"/>
            </a:xfrm>
            <a:prstGeom prst="rect">
              <a:avLst/>
            </a:prstGeom>
          </p:spPr>
          <p:txBody>
            <a:bodyPr>
              <a:noAutofit/>
            </a:bodyPr>
            <a:lstStyle>
              <a:lvl1pPr marL="342900" indent="-342900" algn="l" defTabSz="914400" rtl="0" eaLnBrk="1" latinLnBrk="0" hangingPunct="1">
                <a:spcBef>
                  <a:spcPct val="20000"/>
                </a:spcBef>
                <a:buFont typeface="Arial" panose="020B0604020202020204"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a:lstStyle>
            <a:p>
              <a:pPr marL="0" lvl="1" indent="0">
                <a:buClr>
                  <a:schemeClr val="tx1"/>
                </a:buClr>
                <a:buNone/>
              </a:pPr>
              <a:r>
                <a:rPr lang="en-US" altLang="ja-JP" sz="800" dirty="0">
                  <a:latin typeface="メイリオ" panose="020B0604030504040204" pitchFamily="50" charset="-128"/>
                  <a:ea typeface="メイリオ" panose="020B0604030504040204" pitchFamily="50" charset="-128"/>
                </a:rPr>
                <a:t>EC</a:t>
              </a:r>
              <a:r>
                <a:rPr lang="ja-JP" altLang="en-US" sz="800" dirty="0">
                  <a:latin typeface="メイリオ" panose="020B0604030504040204" pitchFamily="50" charset="-128"/>
                  <a:ea typeface="メイリオ" panose="020B0604030504040204" pitchFamily="50" charset="-128"/>
                </a:rPr>
                <a:t>対応機種（</a:t>
              </a:r>
              <a:r>
                <a:rPr lang="en-US" altLang="ja-JP" sz="800" dirty="0">
                  <a:latin typeface="メイリオ" panose="020B0604030504040204" pitchFamily="50" charset="-128"/>
                  <a:ea typeface="メイリオ" panose="020B0604030504040204" pitchFamily="50" charset="-128"/>
                </a:rPr>
                <a:t>Web</a:t>
              </a:r>
              <a:r>
                <a:rPr lang="ja-JP" altLang="en-US" sz="800" dirty="0">
                  <a:latin typeface="メイリオ" panose="020B0604030504040204" pitchFamily="50" charset="-128"/>
                  <a:ea typeface="メイリオ" panose="020B0604030504040204" pitchFamily="50" charset="-128"/>
                </a:rPr>
                <a:t>未移行）のみ</a:t>
              </a:r>
            </a:p>
          </p:txBody>
        </p:sp>
      </p:grpSp>
      <p:pic>
        <p:nvPicPr>
          <p:cNvPr id="4" name="図 3">
            <a:extLst>
              <a:ext uri="{FF2B5EF4-FFF2-40B4-BE49-F238E27FC236}">
                <a16:creationId xmlns:a16="http://schemas.microsoft.com/office/drawing/2014/main" id="{F7C6B389-79A3-E556-D99A-829FB999DE34}"/>
              </a:ext>
            </a:extLst>
          </p:cNvPr>
          <p:cNvPicPr>
            <a:picLocks noChangeAspect="1"/>
          </p:cNvPicPr>
          <p:nvPr/>
        </p:nvPicPr>
        <p:blipFill>
          <a:blip r:embed="rId3"/>
          <a:stretch>
            <a:fillRect/>
          </a:stretch>
        </p:blipFill>
        <p:spPr>
          <a:xfrm>
            <a:off x="2847975" y="4089084"/>
            <a:ext cx="1116108" cy="260197"/>
          </a:xfrm>
          <a:prstGeom prst="rect">
            <a:avLst/>
          </a:prstGeom>
        </p:spPr>
      </p:pic>
    </p:spTree>
    <p:extLst>
      <p:ext uri="{BB962C8B-B14F-4D97-AF65-F5344CB8AC3E}">
        <p14:creationId xmlns:p14="http://schemas.microsoft.com/office/powerpoint/2010/main" val="28114184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5"/>
          <p:cNvSpPr>
            <a:spLocks noGrp="1"/>
          </p:cNvSpPr>
          <p:nvPr>
            <p:ph idx="1"/>
          </p:nvPr>
        </p:nvSpPr>
        <p:spPr>
          <a:xfrm>
            <a:off x="438150" y="925199"/>
            <a:ext cx="8526338" cy="1391039"/>
          </a:xfrm>
        </p:spPr>
        <p:txBody>
          <a:bodyPr>
            <a:noAutofit/>
          </a:bodyPr>
          <a:lstStyle/>
          <a:p>
            <a:pPr marL="0" lvl="0" indent="0">
              <a:buNone/>
            </a:pPr>
            <a:r>
              <a:rPr lang="en-US" altLang="ja-JP" sz="1200" dirty="0"/>
              <a:t>【 EC</a:t>
            </a:r>
            <a:r>
              <a:rPr lang="ja-JP" altLang="en-US" sz="1200" dirty="0"/>
              <a:t>サイト情報の</a:t>
            </a:r>
            <a:r>
              <a:rPr lang="ja-JP" altLang="ja-JP" sz="1200" dirty="0"/>
              <a:t>編集をする場合</a:t>
            </a:r>
            <a:r>
              <a:rPr lang="en-US" altLang="ja-JP" sz="1200" dirty="0"/>
              <a:t>】</a:t>
            </a:r>
          </a:p>
          <a:p>
            <a:pPr lvl="0">
              <a:buFont typeface="Wingdings" panose="05000000000000000000" pitchFamily="2" charset="2"/>
              <a:buChar char="l"/>
            </a:pPr>
            <a:r>
              <a:rPr lang="ja-JP" altLang="en-US" sz="1200" dirty="0"/>
              <a:t>「</a:t>
            </a:r>
            <a:r>
              <a:rPr lang="en-US" altLang="ja-JP" sz="1200" dirty="0"/>
              <a:t> EC</a:t>
            </a:r>
            <a:r>
              <a:rPr lang="ja-JP" altLang="en-US" sz="1200" dirty="0"/>
              <a:t>サイト設定」データファイルの内容を</a:t>
            </a:r>
            <a:r>
              <a:rPr lang="en-US" altLang="ja-JP" sz="1200" dirty="0"/>
              <a:t>Excel</a:t>
            </a:r>
            <a:r>
              <a:rPr lang="ja-JP" altLang="en-US" sz="1200" dirty="0"/>
              <a:t>で編集します。</a:t>
            </a:r>
            <a:endParaRPr lang="en-US" altLang="ja-JP" sz="1200" dirty="0"/>
          </a:p>
          <a:p>
            <a:pPr marL="425053" lvl="1" indent="-228600">
              <a:buFont typeface="+mj-ea"/>
              <a:buAutoNum type="circleNumDbPlain"/>
            </a:pPr>
            <a:r>
              <a:rPr lang="ja-JP" altLang="en-US" sz="1200" dirty="0"/>
              <a:t>「</a:t>
            </a:r>
            <a:r>
              <a:rPr lang="en-US" altLang="ja-JP" sz="1200" dirty="0"/>
              <a:t> EC</a:t>
            </a:r>
            <a:r>
              <a:rPr lang="ja-JP" altLang="en-US" sz="1200" dirty="0"/>
              <a:t>サイト設定」データファイルの「</a:t>
            </a:r>
            <a:r>
              <a:rPr lang="en-US" altLang="ja-JP" sz="1200" dirty="0"/>
              <a:t>EC</a:t>
            </a:r>
            <a:r>
              <a:rPr lang="ja-JP" altLang="en-US" sz="1200" dirty="0"/>
              <a:t>サイト販売開始日」を</a:t>
            </a:r>
            <a:r>
              <a:rPr lang="en-US" altLang="ja-JP" sz="1200" dirty="0"/>
              <a:t>Excel</a:t>
            </a:r>
            <a:r>
              <a:rPr lang="ja-JP" altLang="en-US" sz="1200" dirty="0"/>
              <a:t>で編集します。</a:t>
            </a:r>
            <a:endParaRPr lang="en-US" altLang="ja-JP" sz="1200" dirty="0"/>
          </a:p>
          <a:p>
            <a:pPr marL="196453" lvl="1" indent="0">
              <a:buNone/>
            </a:pPr>
            <a:r>
              <a:rPr lang="ja-JP" altLang="en-US" sz="1200" dirty="0"/>
              <a:t>　　</a:t>
            </a:r>
            <a:r>
              <a:rPr lang="en-US" altLang="ja-JP" sz="1200" b="1" dirty="0">
                <a:solidFill>
                  <a:srgbClr val="FF0000"/>
                </a:solidFill>
              </a:rPr>
              <a:t>※</a:t>
            </a:r>
            <a:r>
              <a:rPr lang="ja-JP" altLang="en-US" sz="1200" b="1" dirty="0">
                <a:solidFill>
                  <a:srgbClr val="FF0000"/>
                </a:solidFill>
              </a:rPr>
              <a:t>「</a:t>
            </a:r>
            <a:r>
              <a:rPr lang="en-US" altLang="ja-JP" sz="1200" b="1" dirty="0">
                <a:solidFill>
                  <a:srgbClr val="FF0000"/>
                </a:solidFill>
              </a:rPr>
              <a:t>EC</a:t>
            </a:r>
            <a:r>
              <a:rPr lang="ja-JP" altLang="en-US" sz="1200" b="1" dirty="0">
                <a:solidFill>
                  <a:srgbClr val="FF0000"/>
                </a:solidFill>
              </a:rPr>
              <a:t>サイト連携フラグ」が「連携する」の場合、 「</a:t>
            </a:r>
            <a:r>
              <a:rPr lang="en-US" altLang="ja-JP" sz="1200" b="1" dirty="0">
                <a:solidFill>
                  <a:srgbClr val="FF0000"/>
                </a:solidFill>
              </a:rPr>
              <a:t>EC</a:t>
            </a:r>
            <a:r>
              <a:rPr lang="ja-JP" altLang="en-US" sz="1200" b="1" dirty="0">
                <a:solidFill>
                  <a:srgbClr val="FF0000"/>
                </a:solidFill>
              </a:rPr>
              <a:t>サイト販売開始日」の設定が必要となります。</a:t>
            </a:r>
            <a:endParaRPr lang="en-US" altLang="ja-JP" sz="1200" b="1" dirty="0">
              <a:solidFill>
                <a:srgbClr val="FF0000"/>
              </a:solidFill>
            </a:endParaRPr>
          </a:p>
          <a:p>
            <a:pPr marL="196453" lvl="1" indent="0">
              <a:buNone/>
            </a:pPr>
            <a:r>
              <a:rPr lang="ja-JP" altLang="en-US" sz="1200" dirty="0"/>
              <a:t>　　➡ 編集完了後は</a:t>
            </a:r>
            <a:r>
              <a:rPr lang="en-US" altLang="ja-JP" sz="1200" dirty="0"/>
              <a:t>『</a:t>
            </a:r>
            <a:r>
              <a:rPr lang="en-US" altLang="ja-JP" sz="1200" dirty="0">
                <a:latin typeface="メイリオ" panose="020B0604030504040204" pitchFamily="50" charset="-128"/>
                <a:ea typeface="メイリオ" panose="020B0604030504040204" pitchFamily="50" charset="-128"/>
                <a:hlinkClick r:id="rId2" action="ppaction://hlinksldjump"/>
              </a:rPr>
              <a:t>2.7 </a:t>
            </a:r>
            <a:r>
              <a:rPr lang="ja-JP" altLang="en-US" sz="1200" dirty="0">
                <a:latin typeface="メイリオ" panose="020B0604030504040204" pitchFamily="50" charset="-128"/>
                <a:ea typeface="メイリオ" panose="020B0604030504040204" pitchFamily="50" charset="-128"/>
                <a:hlinkClick r:id="rId2" action="ppaction://hlinksldjump"/>
              </a:rPr>
              <a:t>製品情報登録　データファイルインポート</a:t>
            </a:r>
            <a:r>
              <a:rPr lang="en-US" altLang="ja-JP" sz="1200" dirty="0"/>
              <a:t>』</a:t>
            </a:r>
            <a:r>
              <a:rPr lang="ja-JP" altLang="en-US" sz="1200" dirty="0"/>
              <a:t>へ</a:t>
            </a:r>
            <a:endParaRPr lang="ja-JP" altLang="ja-JP" sz="1200" dirty="0"/>
          </a:p>
          <a:p>
            <a:pPr marL="196453" lvl="1" indent="0">
              <a:buNone/>
            </a:pPr>
            <a:endParaRPr lang="en-US" altLang="ja-JP" sz="1200" b="1" dirty="0">
              <a:solidFill>
                <a:srgbClr val="FF0000"/>
              </a:solidFill>
            </a:endParaRPr>
          </a:p>
        </p:txBody>
      </p:sp>
      <p:grpSp>
        <p:nvGrpSpPr>
          <p:cNvPr id="5" name="グループ化 4">
            <a:extLst>
              <a:ext uri="{FF2B5EF4-FFF2-40B4-BE49-F238E27FC236}">
                <a16:creationId xmlns:a16="http://schemas.microsoft.com/office/drawing/2014/main" id="{0F0F297C-5EFC-4388-A8B8-0ED9D6490192}"/>
              </a:ext>
            </a:extLst>
          </p:cNvPr>
          <p:cNvGrpSpPr/>
          <p:nvPr/>
        </p:nvGrpSpPr>
        <p:grpSpPr>
          <a:xfrm>
            <a:off x="2376504" y="2463946"/>
            <a:ext cx="6432178" cy="3494015"/>
            <a:chOff x="2376504" y="2463946"/>
            <a:chExt cx="6432178" cy="3494015"/>
          </a:xfrm>
        </p:grpSpPr>
        <p:pic>
          <p:nvPicPr>
            <p:cNvPr id="2" name="図 1"/>
            <p:cNvPicPr>
              <a:picLocks noChangeAspect="1"/>
            </p:cNvPicPr>
            <p:nvPr/>
          </p:nvPicPr>
          <p:blipFill>
            <a:blip r:embed="rId3"/>
            <a:stretch>
              <a:fillRect/>
            </a:stretch>
          </p:blipFill>
          <p:spPr>
            <a:xfrm>
              <a:off x="2376504" y="2463946"/>
              <a:ext cx="6432178" cy="3494015"/>
            </a:xfrm>
            <a:prstGeom prst="rect">
              <a:avLst/>
            </a:prstGeom>
          </p:spPr>
        </p:pic>
        <p:sp>
          <p:nvSpPr>
            <p:cNvPr id="24" name="角丸四角形 23"/>
            <p:cNvSpPr/>
            <p:nvPr/>
          </p:nvSpPr>
          <p:spPr>
            <a:xfrm>
              <a:off x="6130848" y="3905389"/>
              <a:ext cx="609600" cy="1851344"/>
            </a:xfrm>
            <a:prstGeom prst="roundRect">
              <a:avLst>
                <a:gd name="adj" fmla="val 1632"/>
              </a:avLst>
            </a:prstGeom>
            <a:noFill/>
            <a:ln w="28575">
              <a:solidFill>
                <a:srgbClr val="FF0000"/>
              </a:solidFill>
            </a:ln>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23" name="正方形/長方形 22"/>
            <p:cNvSpPr/>
            <p:nvPr/>
          </p:nvSpPr>
          <p:spPr>
            <a:xfrm>
              <a:off x="6301928" y="3618414"/>
              <a:ext cx="267440" cy="286974"/>
            </a:xfrm>
            <a:prstGeom prst="rect">
              <a:avLst/>
            </a:prstGeom>
            <a:noFill/>
            <a:ln w="9525">
              <a:noFill/>
            </a:ln>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lang="ja-JP" altLang="en-US" sz="1600" dirty="0">
                  <a:solidFill>
                    <a:srgbClr val="FF0000"/>
                  </a:solidFill>
                  <a:latin typeface="メイリオ" panose="020B0604030504040204" pitchFamily="50" charset="-128"/>
                  <a:ea typeface="メイリオ" panose="020B0604030504040204" pitchFamily="50" charset="-128"/>
                </a:rPr>
                <a:t>①</a:t>
              </a:r>
              <a:endParaRPr kumimoji="1" lang="ja-JP" altLang="en-US" sz="1600" b="0" i="0" u="none" strike="noStrike" kern="1200" cap="none" spc="0" normalizeH="0" baseline="0" noProof="0" dirty="0">
                <a:ln>
                  <a:noFill/>
                </a:ln>
                <a:solidFill>
                  <a:srgbClr val="FF0000"/>
                </a:solidFill>
                <a:effectLst/>
                <a:uLnTx/>
                <a:uFillTx/>
                <a:latin typeface="メイリオ" panose="020B0604030504040204" pitchFamily="50" charset="-128"/>
                <a:ea typeface="メイリオ" panose="020B0604030504040204" pitchFamily="50" charset="-128"/>
                <a:cs typeface="+mn-cs"/>
              </a:endParaRPr>
            </a:p>
          </p:txBody>
        </p:sp>
      </p:grpSp>
      <p:sp>
        <p:nvSpPr>
          <p:cNvPr id="45" name="タイトル 1">
            <a:extLst>
              <a:ext uri="{FF2B5EF4-FFF2-40B4-BE49-F238E27FC236}">
                <a16:creationId xmlns:a16="http://schemas.microsoft.com/office/drawing/2014/main" id="{8702A591-2731-45F5-A8F5-9E21E08AC3CA}"/>
              </a:ext>
            </a:extLst>
          </p:cNvPr>
          <p:cNvSpPr txBox="1">
            <a:spLocks/>
          </p:cNvSpPr>
          <p:nvPr/>
        </p:nvSpPr>
        <p:spPr>
          <a:xfrm>
            <a:off x="1460309" y="274638"/>
            <a:ext cx="7103587" cy="490066"/>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kumimoji="1" sz="3200" b="1"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pPr algn="l"/>
            <a:r>
              <a:rPr kumimoji="1" lang="en-US" altLang="ja-JP" sz="1800" dirty="0">
                <a:latin typeface="メイリオ" panose="020B0604030504040204" pitchFamily="50" charset="-128"/>
                <a:ea typeface="メイリオ" panose="020B0604030504040204" pitchFamily="50" charset="-128"/>
              </a:rPr>
              <a:t>2.7.6.4 </a:t>
            </a:r>
            <a:r>
              <a:rPr kumimoji="1" lang="ja-JP" altLang="en-US" sz="1800" dirty="0">
                <a:latin typeface="メイリオ" panose="020B0604030504040204" pitchFamily="50" charset="-128"/>
                <a:ea typeface="メイリオ" panose="020B0604030504040204" pitchFamily="50" charset="-128"/>
              </a:rPr>
              <a:t>製品情報登録　データファイル</a:t>
            </a:r>
            <a:r>
              <a:rPr kumimoji="1" lang="en-US" altLang="ja-JP" sz="1800" dirty="0">
                <a:latin typeface="メイリオ" panose="020B0604030504040204" pitchFamily="50" charset="-128"/>
                <a:ea typeface="メイリオ" panose="020B0604030504040204" pitchFamily="50" charset="-128"/>
              </a:rPr>
              <a:t>Excel</a:t>
            </a:r>
            <a:r>
              <a:rPr kumimoji="1" lang="ja-JP" altLang="en-US" sz="1800" dirty="0">
                <a:latin typeface="メイリオ" panose="020B0604030504040204" pitchFamily="50" charset="-128"/>
                <a:ea typeface="メイリオ" panose="020B0604030504040204" pitchFamily="50" charset="-128"/>
              </a:rPr>
              <a:t>編集</a:t>
            </a:r>
            <a:endParaRPr lang="ja-JP" altLang="en-US" sz="1800" dirty="0"/>
          </a:p>
        </p:txBody>
      </p:sp>
      <p:sp>
        <p:nvSpPr>
          <p:cNvPr id="3" name="スライド番号プレースホルダー 2">
            <a:extLst>
              <a:ext uri="{FF2B5EF4-FFF2-40B4-BE49-F238E27FC236}">
                <a16:creationId xmlns:a16="http://schemas.microsoft.com/office/drawing/2014/main" id="{5F9F3844-4ED5-4E8D-B45D-696FC96653D6}"/>
              </a:ext>
            </a:extLst>
          </p:cNvPr>
          <p:cNvSpPr>
            <a:spLocks noGrp="1"/>
          </p:cNvSpPr>
          <p:nvPr>
            <p:ph type="sldNum" sz="quarter" idx="12"/>
          </p:nvPr>
        </p:nvSpPr>
        <p:spPr/>
        <p:txBody>
          <a:bodyPr/>
          <a:lstStyle/>
          <a:p>
            <a:fld id="{AAEC5578-235D-485F-9B50-9803794400B3}" type="slidenum">
              <a:rPr lang="ja-JP" altLang="en-US" smtClean="0"/>
              <a:pPr/>
              <a:t>48</a:t>
            </a:fld>
            <a:endParaRPr lang="ja-JP" altLang="en-US" dirty="0"/>
          </a:p>
        </p:txBody>
      </p:sp>
      <p:grpSp>
        <p:nvGrpSpPr>
          <p:cNvPr id="4" name="グループ化 3">
            <a:extLst>
              <a:ext uri="{FF2B5EF4-FFF2-40B4-BE49-F238E27FC236}">
                <a16:creationId xmlns:a16="http://schemas.microsoft.com/office/drawing/2014/main" id="{96209A80-08E0-4200-AB8C-41E9A4679926}"/>
              </a:ext>
            </a:extLst>
          </p:cNvPr>
          <p:cNvGrpSpPr/>
          <p:nvPr/>
        </p:nvGrpSpPr>
        <p:grpSpPr>
          <a:xfrm>
            <a:off x="107282" y="2316240"/>
            <a:ext cx="2155816" cy="4457600"/>
            <a:chOff x="107282" y="2316240"/>
            <a:chExt cx="2155816" cy="4457600"/>
          </a:xfrm>
        </p:grpSpPr>
        <p:sp>
          <p:nvSpPr>
            <p:cNvPr id="70" name="正方形/長方形 69">
              <a:extLst>
                <a:ext uri="{FF2B5EF4-FFF2-40B4-BE49-F238E27FC236}">
                  <a16:creationId xmlns:a16="http://schemas.microsoft.com/office/drawing/2014/main" id="{A84FAACC-00F8-4C85-8FD2-B3EC75A8CFD3}"/>
                </a:ext>
              </a:extLst>
            </p:cNvPr>
            <p:cNvSpPr/>
            <p:nvPr/>
          </p:nvSpPr>
          <p:spPr>
            <a:xfrm>
              <a:off x="213756" y="4842580"/>
              <a:ext cx="1800000" cy="396000"/>
            </a:xfrm>
            <a:prstGeom prst="rect">
              <a:avLst/>
            </a:prstGeom>
            <a:ln/>
          </p:spPr>
          <p:style>
            <a:lnRef idx="1">
              <a:schemeClr val="accent3"/>
            </a:lnRef>
            <a:fillRef idx="2">
              <a:schemeClr val="accent3"/>
            </a:fillRef>
            <a:effectRef idx="1">
              <a:schemeClr val="accent3"/>
            </a:effectRef>
            <a:fontRef idx="minor">
              <a:schemeClr val="dk1"/>
            </a:fontRef>
          </p:style>
          <p:txBody>
            <a:bodyPr lIns="0" rIns="0" rtlCol="0" anchor="ctr"/>
            <a:lstStyle/>
            <a:p>
              <a:pPr indent="-266700" algn="ctr"/>
              <a:r>
                <a:rPr lang="ja-JP" altLang="en-US" sz="1000" dirty="0">
                  <a:solidFill>
                    <a:prstClr val="black"/>
                  </a:solidFill>
                  <a:latin typeface="メイリオ" panose="020B0604030504040204" pitchFamily="50" charset="-128"/>
                  <a:ea typeface="メイリオ" panose="020B0604030504040204" pitchFamily="50" charset="-128"/>
                </a:rPr>
                <a:t>製品表示情報一覧で検索／</a:t>
              </a:r>
              <a:br>
                <a:rPr lang="en-US" altLang="ja-JP" sz="1000" dirty="0">
                  <a:solidFill>
                    <a:prstClr val="black"/>
                  </a:solidFill>
                  <a:latin typeface="メイリオ" panose="020B0604030504040204" pitchFamily="50" charset="-128"/>
                  <a:ea typeface="メイリオ" panose="020B0604030504040204" pitchFamily="50" charset="-128"/>
                </a:rPr>
              </a:br>
              <a:r>
                <a:rPr lang="ja-JP" altLang="en-US" sz="1000" dirty="0">
                  <a:solidFill>
                    <a:prstClr val="black"/>
                  </a:solidFill>
                  <a:latin typeface="メイリオ" panose="020B0604030504040204" pitchFamily="50" charset="-128"/>
                  <a:ea typeface="メイリオ" panose="020B0604030504040204" pitchFamily="50" charset="-128"/>
                </a:rPr>
                <a:t>データファイルエクスポート</a:t>
              </a:r>
            </a:p>
          </p:txBody>
        </p:sp>
        <p:grpSp>
          <p:nvGrpSpPr>
            <p:cNvPr id="29" name="グループ化 28">
              <a:extLst>
                <a:ext uri="{FF2B5EF4-FFF2-40B4-BE49-F238E27FC236}">
                  <a16:creationId xmlns:a16="http://schemas.microsoft.com/office/drawing/2014/main" id="{5BBBD0FB-1EFC-46A6-9056-1FA1F51EACB5}"/>
                </a:ext>
              </a:extLst>
            </p:cNvPr>
            <p:cNvGrpSpPr/>
            <p:nvPr/>
          </p:nvGrpSpPr>
          <p:grpSpPr>
            <a:xfrm>
              <a:off x="107282" y="2316240"/>
              <a:ext cx="2155816" cy="4457600"/>
              <a:chOff x="2407580" y="2316240"/>
              <a:chExt cx="2155816" cy="4457600"/>
            </a:xfrm>
          </p:grpSpPr>
          <p:grpSp>
            <p:nvGrpSpPr>
              <p:cNvPr id="30" name="グループ化 29">
                <a:extLst>
                  <a:ext uri="{FF2B5EF4-FFF2-40B4-BE49-F238E27FC236}">
                    <a16:creationId xmlns:a16="http://schemas.microsoft.com/office/drawing/2014/main" id="{9894B0E9-5048-4375-A506-B6EC59842341}"/>
                  </a:ext>
                </a:extLst>
              </p:cNvPr>
              <p:cNvGrpSpPr/>
              <p:nvPr/>
            </p:nvGrpSpPr>
            <p:grpSpPr>
              <a:xfrm>
                <a:off x="2407580" y="2316240"/>
                <a:ext cx="2011680" cy="4457600"/>
                <a:chOff x="2407580" y="2316240"/>
                <a:chExt cx="2011680" cy="4457600"/>
              </a:xfrm>
            </p:grpSpPr>
            <p:sp>
              <p:nvSpPr>
                <p:cNvPr id="33" name="角丸四角形 39">
                  <a:extLst>
                    <a:ext uri="{FF2B5EF4-FFF2-40B4-BE49-F238E27FC236}">
                      <a16:creationId xmlns:a16="http://schemas.microsoft.com/office/drawing/2014/main" id="{4C856A06-1EAA-47F3-AE24-A76B2022BCBD}"/>
                    </a:ext>
                  </a:extLst>
                </p:cNvPr>
                <p:cNvSpPr/>
                <p:nvPr/>
              </p:nvSpPr>
              <p:spPr>
                <a:xfrm>
                  <a:off x="2407580" y="2433450"/>
                  <a:ext cx="2011680" cy="3772654"/>
                </a:xfrm>
                <a:prstGeom prst="roundRect">
                  <a:avLst>
                    <a:gd name="adj" fmla="val 8069"/>
                  </a:avLst>
                </a:prstGeom>
                <a:noFill/>
                <a:ln w="9525">
                  <a:solidFill>
                    <a:srgbClr val="C00000"/>
                  </a:solidFill>
                  <a:prstDash val="sysDash"/>
                </a:ln>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34" name="下矢印 40">
                  <a:extLst>
                    <a:ext uri="{FF2B5EF4-FFF2-40B4-BE49-F238E27FC236}">
                      <a16:creationId xmlns:a16="http://schemas.microsoft.com/office/drawing/2014/main" id="{44597989-F803-433E-9C52-CB69EF8B6867}"/>
                    </a:ext>
                  </a:extLst>
                </p:cNvPr>
                <p:cNvSpPr/>
                <p:nvPr/>
              </p:nvSpPr>
              <p:spPr>
                <a:xfrm>
                  <a:off x="2842252" y="6240589"/>
                  <a:ext cx="252000" cy="216000"/>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35" name="下矢印 41">
                  <a:extLst>
                    <a:ext uri="{FF2B5EF4-FFF2-40B4-BE49-F238E27FC236}">
                      <a16:creationId xmlns:a16="http://schemas.microsoft.com/office/drawing/2014/main" id="{128A7615-3B8A-4199-9841-D2F0A26E2ECA}"/>
                    </a:ext>
                  </a:extLst>
                </p:cNvPr>
                <p:cNvSpPr/>
                <p:nvPr/>
              </p:nvSpPr>
              <p:spPr>
                <a:xfrm rot="16200000">
                  <a:off x="3207142" y="6518901"/>
                  <a:ext cx="252000" cy="216000"/>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36" name="角丸四角形 42">
                  <a:extLst>
                    <a:ext uri="{FF2B5EF4-FFF2-40B4-BE49-F238E27FC236}">
                      <a16:creationId xmlns:a16="http://schemas.microsoft.com/office/drawing/2014/main" id="{E58B2118-6A19-4F1C-9239-EA6548451E7B}"/>
                    </a:ext>
                  </a:extLst>
                </p:cNvPr>
                <p:cNvSpPr/>
                <p:nvPr/>
              </p:nvSpPr>
              <p:spPr>
                <a:xfrm>
                  <a:off x="3443717" y="6507440"/>
                  <a:ext cx="900000" cy="266400"/>
                </a:xfrm>
                <a:prstGeom prst="roundRect">
                  <a:avLst/>
                </a:prstGeom>
                <a:ln>
                  <a:solidFill>
                    <a:srgbClr val="00B050"/>
                  </a:solidFill>
                </a:ln>
              </p:spPr>
              <p:style>
                <a:lnRef idx="2">
                  <a:schemeClr val="accent1"/>
                </a:lnRef>
                <a:fillRef idx="1">
                  <a:schemeClr val="lt1"/>
                </a:fillRef>
                <a:effectRef idx="0">
                  <a:schemeClr val="accent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承認・公開</a:t>
                  </a:r>
                </a:p>
              </p:txBody>
            </p:sp>
            <p:sp>
              <p:nvSpPr>
                <p:cNvPr id="37" name="角丸四角形 43">
                  <a:extLst>
                    <a:ext uri="{FF2B5EF4-FFF2-40B4-BE49-F238E27FC236}">
                      <a16:creationId xmlns:a16="http://schemas.microsoft.com/office/drawing/2014/main" id="{5940174B-1C08-47AF-8AA3-04576CFDD382}"/>
                    </a:ext>
                  </a:extLst>
                </p:cNvPr>
                <p:cNvSpPr/>
                <p:nvPr/>
              </p:nvSpPr>
              <p:spPr>
                <a:xfrm>
                  <a:off x="2552549" y="6507440"/>
                  <a:ext cx="659304" cy="238036"/>
                </a:xfrm>
                <a:prstGeom prst="roundRect">
                  <a:avLst/>
                </a:prstGeom>
                <a:ln/>
              </p:spPr>
              <p:style>
                <a:lnRef idx="2">
                  <a:schemeClr val="accent1"/>
                </a:lnRef>
                <a:fillRef idx="1">
                  <a:schemeClr val="lt1"/>
                </a:fillRef>
                <a:effectRef idx="0">
                  <a:schemeClr val="accent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申請</a:t>
                  </a:r>
                </a:p>
              </p:txBody>
            </p:sp>
            <p:sp>
              <p:nvSpPr>
                <p:cNvPr id="38" name="下矢印 51">
                  <a:extLst>
                    <a:ext uri="{FF2B5EF4-FFF2-40B4-BE49-F238E27FC236}">
                      <a16:creationId xmlns:a16="http://schemas.microsoft.com/office/drawing/2014/main" id="{7D617DC0-26CC-4522-A502-E342408CDBEA}"/>
                    </a:ext>
                  </a:extLst>
                </p:cNvPr>
                <p:cNvSpPr/>
                <p:nvPr/>
              </p:nvSpPr>
              <p:spPr>
                <a:xfrm>
                  <a:off x="2597490" y="4099746"/>
                  <a:ext cx="252000" cy="176705"/>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39" name="正方形/長方形 38">
                  <a:extLst>
                    <a:ext uri="{FF2B5EF4-FFF2-40B4-BE49-F238E27FC236}">
                      <a16:creationId xmlns:a16="http://schemas.microsoft.com/office/drawing/2014/main" id="{4DC8F010-7076-45FF-BC16-C2530570B3D6}"/>
                    </a:ext>
                  </a:extLst>
                </p:cNvPr>
                <p:cNvSpPr/>
                <p:nvPr/>
              </p:nvSpPr>
              <p:spPr>
                <a:xfrm>
                  <a:off x="2509293" y="5450256"/>
                  <a:ext cx="1800000" cy="252000"/>
                </a:xfrm>
                <a:prstGeom prst="rect">
                  <a:avLst/>
                </a:prstGeom>
                <a:gradFill>
                  <a:gsLst>
                    <a:gs pos="0">
                      <a:srgbClr val="FFBE86"/>
                    </a:gs>
                    <a:gs pos="35000">
                      <a:srgbClr val="FFD0AA"/>
                    </a:gs>
                    <a:gs pos="100000">
                      <a:srgbClr val="FFEBDB"/>
                    </a:gs>
                  </a:gsLst>
                </a:gradFill>
                <a:ln>
                  <a:solidFill>
                    <a:srgbClr val="F69240"/>
                  </a:solidFill>
                </a:ln>
              </p:spPr>
              <p:style>
                <a:lnRef idx="1">
                  <a:schemeClr val="accent3"/>
                </a:lnRef>
                <a:fillRef idx="2">
                  <a:schemeClr val="accent3"/>
                </a:fillRef>
                <a:effectRef idx="1">
                  <a:schemeClr val="accent3"/>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データファイル</a:t>
                  </a:r>
                  <a:r>
                    <a:rPr kumimoji="1" lang="en-US" altLang="ja-JP"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Excel</a:t>
                  </a:r>
                  <a:r>
                    <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編集</a:t>
                  </a:r>
                </a:p>
              </p:txBody>
            </p:sp>
            <p:sp>
              <p:nvSpPr>
                <p:cNvPr id="40" name="下矢印 54">
                  <a:extLst>
                    <a:ext uri="{FF2B5EF4-FFF2-40B4-BE49-F238E27FC236}">
                      <a16:creationId xmlns:a16="http://schemas.microsoft.com/office/drawing/2014/main" id="{52F5CF5C-6D47-405D-8055-8EEE3CEBEB13}"/>
                    </a:ext>
                  </a:extLst>
                </p:cNvPr>
                <p:cNvSpPr/>
                <p:nvPr/>
              </p:nvSpPr>
              <p:spPr>
                <a:xfrm>
                  <a:off x="3283293" y="5263693"/>
                  <a:ext cx="252000" cy="176705"/>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41" name="正方形/長方形 40">
                  <a:extLst>
                    <a:ext uri="{FF2B5EF4-FFF2-40B4-BE49-F238E27FC236}">
                      <a16:creationId xmlns:a16="http://schemas.microsoft.com/office/drawing/2014/main" id="{5BE5B4D3-1ECF-4A63-9377-6CEBE890C568}"/>
                    </a:ext>
                  </a:extLst>
                </p:cNvPr>
                <p:cNvSpPr/>
                <p:nvPr/>
              </p:nvSpPr>
              <p:spPr>
                <a:xfrm>
                  <a:off x="2509293" y="2581576"/>
                  <a:ext cx="1800000" cy="252000"/>
                </a:xfrm>
                <a:prstGeom prst="rect">
                  <a:avLst/>
                </a:prstGeom>
                <a:ln/>
              </p:spPr>
              <p:style>
                <a:lnRef idx="1">
                  <a:schemeClr val="accent3"/>
                </a:lnRef>
                <a:fillRef idx="2">
                  <a:schemeClr val="accent3"/>
                </a:fillRef>
                <a:effectRef idx="1">
                  <a:schemeClr val="accent3"/>
                </a:effectRef>
                <a:fontRef idx="minor">
                  <a:schemeClr val="dk1"/>
                </a:fontRef>
              </p:style>
              <p:txBody>
                <a:bodyPr lIns="0" rIns="0" rtlCol="0" anchor="ctr"/>
                <a:lstStyle/>
                <a:p>
                  <a:pPr indent="-266700" algn="ctr"/>
                  <a:r>
                    <a:rPr lang="ja-JP" altLang="en-US" sz="1000" dirty="0">
                      <a:solidFill>
                        <a:prstClr val="black"/>
                      </a:solidFill>
                      <a:latin typeface="メイリオ" panose="020B0604030504040204" pitchFamily="50" charset="-128"/>
                      <a:ea typeface="メイリオ" panose="020B0604030504040204" pitchFamily="50" charset="-128"/>
                    </a:rPr>
                    <a:t>メニュー選択</a:t>
                  </a:r>
                </a:p>
              </p:txBody>
            </p:sp>
            <p:sp>
              <p:nvSpPr>
                <p:cNvPr id="42" name="正方形/長方形 41">
                  <a:extLst>
                    <a:ext uri="{FF2B5EF4-FFF2-40B4-BE49-F238E27FC236}">
                      <a16:creationId xmlns:a16="http://schemas.microsoft.com/office/drawing/2014/main" id="{33315CED-9BB6-4A93-9EEC-1B9EFE5BA3EC}"/>
                    </a:ext>
                  </a:extLst>
                </p:cNvPr>
                <p:cNvSpPr/>
                <p:nvPr/>
              </p:nvSpPr>
              <p:spPr>
                <a:xfrm>
                  <a:off x="2509293" y="3058585"/>
                  <a:ext cx="1800000" cy="396000"/>
                </a:xfrm>
                <a:prstGeom prst="rect">
                  <a:avLst/>
                </a:prstGeom>
                <a:ln/>
              </p:spPr>
              <p:style>
                <a:lnRef idx="1">
                  <a:schemeClr val="accent3"/>
                </a:lnRef>
                <a:fillRef idx="2">
                  <a:schemeClr val="accent3"/>
                </a:fillRef>
                <a:effectRef idx="1">
                  <a:schemeClr val="accent3"/>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en-US" altLang="ja-JP"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lvl="0" indent="-266700" algn="ctr">
                    <a:defRPr/>
                  </a:pPr>
                  <a:r>
                    <a:rPr lang="ja-JP" altLang="en-US" sz="1000" dirty="0">
                      <a:solidFill>
                        <a:prstClr val="black"/>
                      </a:solidFill>
                      <a:latin typeface="メイリオ" panose="020B0604030504040204" pitchFamily="50" charset="-128"/>
                      <a:ea typeface="メイリオ" panose="020B0604030504040204" pitchFamily="50" charset="-128"/>
                    </a:rPr>
                    <a:t>製品表示情報一覧で検索／</a:t>
                  </a:r>
                  <a:br>
                    <a:rPr lang="en-US" altLang="ja-JP" sz="1000" dirty="0">
                      <a:solidFill>
                        <a:prstClr val="black"/>
                      </a:solidFill>
                      <a:latin typeface="メイリオ" panose="020B0604030504040204" pitchFamily="50" charset="-128"/>
                      <a:ea typeface="メイリオ" panose="020B0604030504040204" pitchFamily="50" charset="-128"/>
                    </a:rPr>
                  </a:br>
                  <a:r>
                    <a:rPr lang="en-US" altLang="ja-JP" sz="1000" dirty="0">
                      <a:solidFill>
                        <a:prstClr val="black"/>
                      </a:solidFill>
                      <a:latin typeface="メイリオ" panose="020B0604030504040204" pitchFamily="50" charset="-128"/>
                      <a:ea typeface="メイリオ" panose="020B0604030504040204" pitchFamily="50" charset="-128"/>
                    </a:rPr>
                    <a:t>PIM</a:t>
                  </a:r>
                  <a:r>
                    <a:rPr lang="ja-JP" altLang="en-US" sz="1000" dirty="0">
                      <a:solidFill>
                        <a:prstClr val="black"/>
                      </a:solidFill>
                      <a:latin typeface="メイリオ" panose="020B0604030504040204" pitchFamily="50" charset="-128"/>
                      <a:ea typeface="メイリオ" panose="020B0604030504040204" pitchFamily="50" charset="-128"/>
                    </a:rPr>
                    <a:t>製品情報取得を選択</a:t>
                  </a:r>
                </a:p>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62" name="正方形/長方形 61">
                  <a:extLst>
                    <a:ext uri="{FF2B5EF4-FFF2-40B4-BE49-F238E27FC236}">
                      <a16:creationId xmlns:a16="http://schemas.microsoft.com/office/drawing/2014/main" id="{72EA0A25-BB22-4E46-9F5D-2F257FE41803}"/>
                    </a:ext>
                  </a:extLst>
                </p:cNvPr>
                <p:cNvSpPr/>
                <p:nvPr/>
              </p:nvSpPr>
              <p:spPr>
                <a:xfrm>
                  <a:off x="2509293" y="3679594"/>
                  <a:ext cx="1800000" cy="396000"/>
                </a:xfrm>
                <a:prstGeom prst="rect">
                  <a:avLst/>
                </a:prstGeom>
                <a:ln/>
              </p:spPr>
              <p:style>
                <a:lnRef idx="1">
                  <a:schemeClr val="accent3"/>
                </a:lnRef>
                <a:fillRef idx="2">
                  <a:schemeClr val="accent3"/>
                </a:fillRef>
                <a:effectRef idx="1">
                  <a:schemeClr val="accent3"/>
                </a:effectRef>
                <a:fontRef idx="minor">
                  <a:schemeClr val="dk1"/>
                </a:fontRef>
              </p:style>
              <p:txBody>
                <a:bodyPr lIns="0" rIns="0" rtlCol="0" anchor="ctr"/>
                <a:lstStyle/>
                <a:p>
                  <a:pPr indent="-266700" algn="ctr"/>
                  <a:r>
                    <a:rPr lang="en-US" altLang="ja-JP" sz="1000" dirty="0">
                      <a:solidFill>
                        <a:prstClr val="black"/>
                      </a:solidFill>
                      <a:latin typeface="メイリオ" panose="020B0604030504040204" pitchFamily="50" charset="-128"/>
                      <a:ea typeface="メイリオ" panose="020B0604030504040204" pitchFamily="50" charset="-128"/>
                    </a:rPr>
                    <a:t>PIM</a:t>
                  </a:r>
                  <a:r>
                    <a:rPr lang="ja-JP" altLang="en-US" sz="1000" dirty="0">
                      <a:solidFill>
                        <a:prstClr val="black"/>
                      </a:solidFill>
                      <a:latin typeface="メイリオ" panose="020B0604030504040204" pitchFamily="50" charset="-128"/>
                      <a:ea typeface="メイリオ" panose="020B0604030504040204" pitchFamily="50" charset="-128"/>
                    </a:rPr>
                    <a:t>製品情報取得で</a:t>
                  </a:r>
                  <a:br>
                    <a:rPr lang="en-US" altLang="ja-JP" sz="1000" dirty="0">
                      <a:solidFill>
                        <a:prstClr val="black"/>
                      </a:solidFill>
                      <a:latin typeface="メイリオ" panose="020B0604030504040204" pitchFamily="50" charset="-128"/>
                      <a:ea typeface="メイリオ" panose="020B0604030504040204" pitchFamily="50" charset="-128"/>
                    </a:rPr>
                  </a:br>
                  <a:r>
                    <a:rPr lang="ja-JP" altLang="en-US" sz="1000" dirty="0">
                      <a:solidFill>
                        <a:prstClr val="black"/>
                      </a:solidFill>
                      <a:latin typeface="メイリオ" panose="020B0604030504040204" pitchFamily="50" charset="-128"/>
                      <a:ea typeface="メイリオ" panose="020B0604030504040204" pitchFamily="50" charset="-128"/>
                    </a:rPr>
                    <a:t>新製品情報を追加登録</a:t>
                  </a:r>
                </a:p>
              </p:txBody>
            </p:sp>
            <p:sp>
              <p:nvSpPr>
                <p:cNvPr id="63" name="下矢印 58">
                  <a:extLst>
                    <a:ext uri="{FF2B5EF4-FFF2-40B4-BE49-F238E27FC236}">
                      <a16:creationId xmlns:a16="http://schemas.microsoft.com/office/drawing/2014/main" id="{75E64449-916E-4C68-98D4-42036741E4AD}"/>
                    </a:ext>
                  </a:extLst>
                </p:cNvPr>
                <p:cNvSpPr/>
                <p:nvPr/>
              </p:nvSpPr>
              <p:spPr>
                <a:xfrm>
                  <a:off x="3283293" y="2857728"/>
                  <a:ext cx="252000" cy="176705"/>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64" name="下矢印 59">
                  <a:extLst>
                    <a:ext uri="{FF2B5EF4-FFF2-40B4-BE49-F238E27FC236}">
                      <a16:creationId xmlns:a16="http://schemas.microsoft.com/office/drawing/2014/main" id="{A4342813-7B9D-408B-8FEE-45BF4B250F44}"/>
                    </a:ext>
                  </a:extLst>
                </p:cNvPr>
                <p:cNvSpPr/>
                <p:nvPr/>
              </p:nvSpPr>
              <p:spPr>
                <a:xfrm>
                  <a:off x="3283293" y="3478737"/>
                  <a:ext cx="252000" cy="176705"/>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65" name="角丸四角形 60">
                  <a:extLst>
                    <a:ext uri="{FF2B5EF4-FFF2-40B4-BE49-F238E27FC236}">
                      <a16:creationId xmlns:a16="http://schemas.microsoft.com/office/drawing/2014/main" id="{B320B5C8-762C-41FD-B54A-E46D2B41A6FF}"/>
                    </a:ext>
                  </a:extLst>
                </p:cNvPr>
                <p:cNvSpPr/>
                <p:nvPr/>
              </p:nvSpPr>
              <p:spPr>
                <a:xfrm>
                  <a:off x="2896292" y="2316240"/>
                  <a:ext cx="1026001" cy="216000"/>
                </a:xfrm>
                <a:prstGeom prst="roundRect">
                  <a:avLst/>
                </a:prstGeom>
                <a:ln/>
              </p:spPr>
              <p:style>
                <a:lnRef idx="2">
                  <a:schemeClr val="accent2"/>
                </a:lnRef>
                <a:fillRef idx="1">
                  <a:schemeClr val="lt1"/>
                </a:fillRef>
                <a:effectRef idx="0">
                  <a:schemeClr val="accent2"/>
                </a:effectRef>
                <a:fontRef idx="minor">
                  <a:schemeClr val="dk1"/>
                </a:fontRef>
              </p:style>
              <p:txBody>
                <a:bodyPr lIns="0" rIns="0" rtlCol="0" anchor="t"/>
                <a:lstStyle/>
                <a:p>
                  <a:pPr marL="0" marR="0" lvl="0" indent="-266700" algn="ctr" defTabSz="914400" rtl="0" eaLnBrk="1" fontAlgn="auto" latinLnBrk="0" hangingPunct="1">
                    <a:lnSpc>
                      <a:spcPct val="100000"/>
                    </a:lnSpc>
                    <a:spcBef>
                      <a:spcPts val="0"/>
                    </a:spcBef>
                    <a:spcAft>
                      <a:spcPts val="0"/>
                    </a:spcAft>
                    <a:buClrTx/>
                    <a:buSzTx/>
                    <a:buFontTx/>
                    <a:buNone/>
                    <a:tabLst/>
                    <a:defRPr/>
                  </a:pPr>
                  <a:r>
                    <a:rPr lang="ja-JP" altLang="en-US" sz="1000" dirty="0">
                      <a:solidFill>
                        <a:prstClr val="black"/>
                      </a:solidFill>
                      <a:latin typeface="メイリオ" panose="020B0604030504040204" pitchFamily="50" charset="-128"/>
                      <a:ea typeface="メイリオ" panose="020B0604030504040204" pitchFamily="50" charset="-128"/>
                    </a:rPr>
                    <a:t>製品</a:t>
                  </a:r>
                  <a:r>
                    <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情報</a:t>
                  </a:r>
                  <a:r>
                    <a:rPr lang="ja-JP" altLang="en-US" sz="1000" dirty="0">
                      <a:solidFill>
                        <a:prstClr val="black"/>
                      </a:solidFill>
                      <a:latin typeface="メイリオ" panose="020B0604030504040204" pitchFamily="50" charset="-128"/>
                      <a:ea typeface="メイリオ" panose="020B0604030504040204" pitchFamily="50" charset="-128"/>
                    </a:rPr>
                    <a:t>登録</a:t>
                  </a: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66" name="正方形/長方形 65">
                  <a:extLst>
                    <a:ext uri="{FF2B5EF4-FFF2-40B4-BE49-F238E27FC236}">
                      <a16:creationId xmlns:a16="http://schemas.microsoft.com/office/drawing/2014/main" id="{7C9C4E32-02AA-4BD8-8E5D-497F4008E4D0}"/>
                    </a:ext>
                  </a:extLst>
                </p:cNvPr>
                <p:cNvSpPr/>
                <p:nvPr/>
              </p:nvSpPr>
              <p:spPr>
                <a:xfrm>
                  <a:off x="2507036" y="5898690"/>
                  <a:ext cx="1800000" cy="252000"/>
                </a:xfrm>
                <a:prstGeom prst="rect">
                  <a:avLst/>
                </a:prstGeom>
                <a:ln/>
              </p:spPr>
              <p:style>
                <a:lnRef idx="1">
                  <a:schemeClr val="accent3"/>
                </a:lnRef>
                <a:fillRef idx="2">
                  <a:schemeClr val="accent3"/>
                </a:fillRef>
                <a:effectRef idx="1">
                  <a:schemeClr val="accent3"/>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データファイル</a:t>
                  </a:r>
                  <a:r>
                    <a:rPr lang="ja-JP" altLang="en-US" sz="1000" dirty="0">
                      <a:solidFill>
                        <a:prstClr val="black"/>
                      </a:solidFill>
                      <a:latin typeface="メイリオ" panose="020B0604030504040204" pitchFamily="50" charset="-128"/>
                      <a:ea typeface="メイリオ" panose="020B0604030504040204" pitchFamily="50" charset="-128"/>
                    </a:rPr>
                    <a:t>インポート</a:t>
                  </a: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67" name="下矢印 54">
                  <a:extLst>
                    <a:ext uri="{FF2B5EF4-FFF2-40B4-BE49-F238E27FC236}">
                      <a16:creationId xmlns:a16="http://schemas.microsoft.com/office/drawing/2014/main" id="{A6E4F1DF-6D34-4AC8-829D-EF152088FED0}"/>
                    </a:ext>
                  </a:extLst>
                </p:cNvPr>
                <p:cNvSpPr/>
                <p:nvPr/>
              </p:nvSpPr>
              <p:spPr>
                <a:xfrm>
                  <a:off x="3287420" y="5712120"/>
                  <a:ext cx="252000" cy="176705"/>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68" name="下矢印 54">
                  <a:extLst>
                    <a:ext uri="{FF2B5EF4-FFF2-40B4-BE49-F238E27FC236}">
                      <a16:creationId xmlns:a16="http://schemas.microsoft.com/office/drawing/2014/main" id="{91007FAB-212D-4FC5-9DD5-2868F6B97810}"/>
                    </a:ext>
                  </a:extLst>
                </p:cNvPr>
                <p:cNvSpPr/>
                <p:nvPr/>
              </p:nvSpPr>
              <p:spPr>
                <a:xfrm>
                  <a:off x="3281036" y="4688064"/>
                  <a:ext cx="252000" cy="176705"/>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69" name="正方形/長方形 68">
                  <a:extLst>
                    <a:ext uri="{FF2B5EF4-FFF2-40B4-BE49-F238E27FC236}">
                      <a16:creationId xmlns:a16="http://schemas.microsoft.com/office/drawing/2014/main" id="{03B29EBA-065A-452C-A384-201A94C27D55}"/>
                    </a:ext>
                  </a:extLst>
                </p:cNvPr>
                <p:cNvSpPr/>
                <p:nvPr/>
              </p:nvSpPr>
              <p:spPr>
                <a:xfrm>
                  <a:off x="2513420" y="4272028"/>
                  <a:ext cx="1800000" cy="396000"/>
                </a:xfrm>
                <a:prstGeom prst="rect">
                  <a:avLst/>
                </a:prstGeom>
                <a:ln/>
              </p:spPr>
              <p:style>
                <a:lnRef idx="1">
                  <a:schemeClr val="accent3"/>
                </a:lnRef>
                <a:fillRef idx="2">
                  <a:schemeClr val="accent3"/>
                </a:fillRef>
                <a:effectRef idx="1">
                  <a:schemeClr val="accent3"/>
                </a:effectRef>
                <a:fontRef idx="minor">
                  <a:schemeClr val="dk1"/>
                </a:fontRef>
              </p:style>
              <p:txBody>
                <a:bodyPr lIns="0" rIns="0" rtlCol="0" anchor="ctr"/>
                <a:lstStyle/>
                <a:p>
                  <a:pPr lvl="0" indent="-266700" algn="ctr">
                    <a:defRPr/>
                  </a:pPr>
                  <a:r>
                    <a:rPr lang="ja-JP" altLang="en-US" sz="1000" dirty="0">
                      <a:solidFill>
                        <a:prstClr val="black"/>
                      </a:solidFill>
                      <a:latin typeface="メイリオ" panose="020B0604030504040204" pitchFamily="50" charset="-128"/>
                      <a:ea typeface="メイリオ" panose="020B0604030504040204" pitchFamily="50" charset="-128"/>
                    </a:rPr>
                    <a:t>紐付け中間テーブル</a:t>
                  </a:r>
                  <a:r>
                    <a:rPr lang="en-US" altLang="ja-JP" sz="1000" dirty="0">
                      <a:solidFill>
                        <a:prstClr val="black"/>
                      </a:solidFill>
                      <a:latin typeface="メイリオ" panose="020B0604030504040204" pitchFamily="50" charset="-128"/>
                      <a:ea typeface="メイリオ" panose="020B0604030504040204" pitchFamily="50" charset="-128"/>
                    </a:rPr>
                    <a:t>_</a:t>
                  </a:r>
                  <a:r>
                    <a:rPr lang="ja-JP" altLang="en-US" sz="1000" dirty="0">
                      <a:solidFill>
                        <a:prstClr val="black"/>
                      </a:solidFill>
                      <a:latin typeface="メイリオ" panose="020B0604030504040204" pitchFamily="50" charset="-128"/>
                      <a:ea typeface="メイリオ" panose="020B0604030504040204" pitchFamily="50" charset="-128"/>
                    </a:rPr>
                    <a:t>登録シートを記入し、事務局へ提出</a:t>
                  </a:r>
                </a:p>
              </p:txBody>
            </p:sp>
          </p:grpSp>
          <p:sp>
            <p:nvSpPr>
              <p:cNvPr id="31" name="コンテンツ プレースホルダー 5">
                <a:extLst>
                  <a:ext uri="{FF2B5EF4-FFF2-40B4-BE49-F238E27FC236}">
                    <a16:creationId xmlns:a16="http://schemas.microsoft.com/office/drawing/2014/main" id="{639F7796-DBCA-4F0D-A322-DBC6055A39A9}"/>
                  </a:ext>
                </a:extLst>
              </p:cNvPr>
              <p:cNvSpPr txBox="1">
                <a:spLocks/>
              </p:cNvSpPr>
              <p:nvPr/>
            </p:nvSpPr>
            <p:spPr>
              <a:xfrm>
                <a:off x="2818087" y="4117130"/>
                <a:ext cx="1745309" cy="333751"/>
              </a:xfrm>
              <a:prstGeom prst="rect">
                <a:avLst/>
              </a:prstGeom>
            </p:spPr>
            <p:txBody>
              <a:bodyPr>
                <a:noAutofit/>
              </a:bodyPr>
              <a:lstStyle>
                <a:lvl1pPr marL="342900" indent="-342900" algn="l" defTabSz="914400" rtl="0" eaLnBrk="1" latinLnBrk="0" hangingPunct="1">
                  <a:spcBef>
                    <a:spcPct val="20000"/>
                  </a:spcBef>
                  <a:buFont typeface="Arial" panose="020B0604020202020204"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a:lstStyle>
              <a:p>
                <a:pPr marL="0" lvl="1" indent="0">
                  <a:buClr>
                    <a:schemeClr val="tx1"/>
                  </a:buClr>
                  <a:buNone/>
                </a:pPr>
                <a:r>
                  <a:rPr lang="en-US" altLang="ja-JP" sz="800" dirty="0">
                    <a:latin typeface="メイリオ" panose="020B0604030504040204" pitchFamily="50" charset="-128"/>
                    <a:ea typeface="メイリオ" panose="020B0604030504040204" pitchFamily="50" charset="-128"/>
                  </a:rPr>
                  <a:t>EC</a:t>
                </a:r>
                <a:r>
                  <a:rPr lang="ja-JP" altLang="en-US" sz="800" dirty="0">
                    <a:latin typeface="メイリオ" panose="020B0604030504040204" pitchFamily="50" charset="-128"/>
                    <a:ea typeface="メイリオ" panose="020B0604030504040204" pitchFamily="50" charset="-128"/>
                  </a:rPr>
                  <a:t>対応機種（</a:t>
                </a:r>
                <a:r>
                  <a:rPr lang="en-US" altLang="ja-JP" sz="800" dirty="0">
                    <a:latin typeface="メイリオ" panose="020B0604030504040204" pitchFamily="50" charset="-128"/>
                    <a:ea typeface="メイリオ" panose="020B0604030504040204" pitchFamily="50" charset="-128"/>
                  </a:rPr>
                  <a:t>Web</a:t>
                </a:r>
                <a:r>
                  <a:rPr lang="ja-JP" altLang="en-US" sz="800" dirty="0">
                    <a:latin typeface="メイリオ" panose="020B0604030504040204" pitchFamily="50" charset="-128"/>
                    <a:ea typeface="メイリオ" panose="020B0604030504040204" pitchFamily="50" charset="-128"/>
                  </a:rPr>
                  <a:t>未移行）のみ</a:t>
                </a:r>
              </a:p>
            </p:txBody>
          </p:sp>
        </p:grpSp>
      </p:grpSp>
      <p:sp>
        <p:nvSpPr>
          <p:cNvPr id="71" name="正方形/長方形 70">
            <a:extLst>
              <a:ext uri="{FF2B5EF4-FFF2-40B4-BE49-F238E27FC236}">
                <a16:creationId xmlns:a16="http://schemas.microsoft.com/office/drawing/2014/main" id="{ABA46C6B-477C-4B71-BA91-1753CFA4CE8E}"/>
              </a:ext>
            </a:extLst>
          </p:cNvPr>
          <p:cNvSpPr/>
          <p:nvPr/>
        </p:nvSpPr>
        <p:spPr>
          <a:xfrm>
            <a:off x="6743696" y="824460"/>
            <a:ext cx="2144364" cy="281812"/>
          </a:xfrm>
          <a:prstGeom prst="rect">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indent="-266700" algn="ctr"/>
            <a:r>
              <a:rPr lang="ja-JP" altLang="en-US" sz="1200" dirty="0">
                <a:latin typeface="メイリオ" panose="020B0604030504040204" pitchFamily="50" charset="-128"/>
                <a:ea typeface="メイリオ" panose="020B0604030504040204" pitchFamily="50" charset="-128"/>
              </a:rPr>
              <a:t>対象：</a:t>
            </a:r>
            <a:r>
              <a:rPr lang="en-US" altLang="ja-JP" sz="1200" dirty="0">
                <a:latin typeface="メイリオ" panose="020B0604030504040204" pitchFamily="50" charset="-128"/>
                <a:ea typeface="メイリオ" panose="020B0604030504040204" pitchFamily="50" charset="-128"/>
              </a:rPr>
              <a:t>EC</a:t>
            </a:r>
            <a:r>
              <a:rPr lang="ja-JP" altLang="en-US" sz="1200" dirty="0">
                <a:latin typeface="メイリオ" panose="020B0604030504040204" pitchFamily="50" charset="-128"/>
                <a:ea typeface="メイリオ" panose="020B0604030504040204" pitchFamily="50" charset="-128"/>
              </a:rPr>
              <a:t>対応機種</a:t>
            </a:r>
            <a:endParaRPr lang="en-US" altLang="ja-JP" sz="12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2041997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5"/>
          <p:cNvSpPr>
            <a:spLocks noGrp="1"/>
          </p:cNvSpPr>
          <p:nvPr>
            <p:ph idx="1"/>
          </p:nvPr>
        </p:nvSpPr>
        <p:spPr>
          <a:xfrm>
            <a:off x="438150" y="908720"/>
            <a:ext cx="8526338" cy="926073"/>
          </a:xfrm>
        </p:spPr>
        <p:txBody>
          <a:bodyPr>
            <a:noAutofit/>
          </a:bodyPr>
          <a:lstStyle/>
          <a:p>
            <a:pPr marL="539353" lvl="1" indent="-342900">
              <a:buFont typeface="Wingdings" panose="05000000000000000000" pitchFamily="2" charset="2"/>
              <a:buChar char="l"/>
            </a:pPr>
            <a:r>
              <a:rPr lang="ja-JP" altLang="en-US" dirty="0"/>
              <a:t>編集した</a:t>
            </a:r>
            <a:r>
              <a:rPr lang="ja-JP" altLang="ja-JP" dirty="0"/>
              <a:t>データファイル</a:t>
            </a:r>
            <a:r>
              <a:rPr lang="ja-JP" altLang="en-US" dirty="0"/>
              <a:t>を</a:t>
            </a:r>
            <a:r>
              <a:rPr lang="ja-JP" altLang="ja-JP" dirty="0"/>
              <a:t>インポートします</a:t>
            </a:r>
            <a:r>
              <a:rPr lang="ja-JP" altLang="en-US" dirty="0"/>
              <a:t>。</a:t>
            </a:r>
            <a:endParaRPr lang="en-US" altLang="ja-JP" dirty="0"/>
          </a:p>
          <a:p>
            <a:pPr marL="647700" lvl="2" indent="-285750">
              <a:buFont typeface="+mj-ea"/>
              <a:buAutoNum type="circleNumDbPlain"/>
            </a:pPr>
            <a:r>
              <a:rPr lang="ja-JP" altLang="en-US" dirty="0"/>
              <a:t>「製品表示情報一覧」画面で、</a:t>
            </a:r>
            <a:r>
              <a:rPr lang="ja-JP" altLang="ja-JP" dirty="0"/>
              <a:t> 「製品表示情報</a:t>
            </a:r>
            <a:r>
              <a:rPr lang="en-US" altLang="ja-JP" dirty="0"/>
              <a:t>/</a:t>
            </a:r>
            <a:r>
              <a:rPr lang="ja-JP" altLang="ja-JP" dirty="0"/>
              <a:t>製品詳細情報インポート</a:t>
            </a:r>
            <a:r>
              <a:rPr lang="en-US" altLang="ja-JP" dirty="0"/>
              <a:t>/</a:t>
            </a:r>
            <a:r>
              <a:rPr lang="ja-JP" altLang="en-US" dirty="0"/>
              <a:t>親形名表示情報インポート</a:t>
            </a:r>
            <a:r>
              <a:rPr lang="ja-JP" altLang="ja-JP" dirty="0"/>
              <a:t>」ボタン</a:t>
            </a:r>
            <a:br>
              <a:rPr lang="en-US" altLang="ja-JP" dirty="0"/>
            </a:br>
            <a:r>
              <a:rPr lang="ja-JP" altLang="ja-JP" dirty="0"/>
              <a:t>をクリックし「製品表示情報インポート」画面を開きます。</a:t>
            </a:r>
          </a:p>
        </p:txBody>
      </p:sp>
      <p:grpSp>
        <p:nvGrpSpPr>
          <p:cNvPr id="5" name="グループ化 4">
            <a:extLst>
              <a:ext uri="{FF2B5EF4-FFF2-40B4-BE49-F238E27FC236}">
                <a16:creationId xmlns:a16="http://schemas.microsoft.com/office/drawing/2014/main" id="{238EA114-C5AF-4267-8EAD-4E85041F66BD}"/>
              </a:ext>
            </a:extLst>
          </p:cNvPr>
          <p:cNvGrpSpPr/>
          <p:nvPr/>
        </p:nvGrpSpPr>
        <p:grpSpPr>
          <a:xfrm>
            <a:off x="3584869" y="2147529"/>
            <a:ext cx="4534818" cy="4250325"/>
            <a:chOff x="3670597" y="2047513"/>
            <a:chExt cx="4534818" cy="4250325"/>
          </a:xfrm>
        </p:grpSpPr>
        <p:pic>
          <p:nvPicPr>
            <p:cNvPr id="3" name="図 2">
              <a:extLst>
                <a:ext uri="{FF2B5EF4-FFF2-40B4-BE49-F238E27FC236}">
                  <a16:creationId xmlns:a16="http://schemas.microsoft.com/office/drawing/2014/main" id="{F491EB21-24C0-49A0-9022-48376786B944}"/>
                </a:ext>
              </a:extLst>
            </p:cNvPr>
            <p:cNvPicPr>
              <a:picLocks noChangeAspect="1"/>
            </p:cNvPicPr>
            <p:nvPr/>
          </p:nvPicPr>
          <p:blipFill>
            <a:blip r:embed="rId2"/>
            <a:stretch>
              <a:fillRect/>
            </a:stretch>
          </p:blipFill>
          <p:spPr>
            <a:xfrm>
              <a:off x="3670597" y="2047513"/>
              <a:ext cx="4534818" cy="4250325"/>
            </a:xfrm>
            <a:prstGeom prst="rect">
              <a:avLst/>
            </a:prstGeom>
            <a:ln>
              <a:solidFill>
                <a:schemeClr val="bg1">
                  <a:lumMod val="75000"/>
                </a:schemeClr>
              </a:solidFill>
            </a:ln>
          </p:spPr>
        </p:pic>
        <p:sp>
          <p:nvSpPr>
            <p:cNvPr id="28" name="角丸四角形 27"/>
            <p:cNvSpPr/>
            <p:nvPr/>
          </p:nvSpPr>
          <p:spPr>
            <a:xfrm>
              <a:off x="5427345" y="3714750"/>
              <a:ext cx="2649855" cy="282726"/>
            </a:xfrm>
            <a:prstGeom prst="roundRect">
              <a:avLst>
                <a:gd name="adj" fmla="val 6111"/>
              </a:avLst>
            </a:prstGeom>
            <a:noFill/>
            <a:ln w="28575">
              <a:solidFill>
                <a:srgbClr val="FF0000"/>
              </a:solidFill>
            </a:ln>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8" name="正方形/長方形 7"/>
            <p:cNvSpPr/>
            <p:nvPr/>
          </p:nvSpPr>
          <p:spPr>
            <a:xfrm>
              <a:off x="7454384" y="3449856"/>
              <a:ext cx="506489" cy="323850"/>
            </a:xfrm>
            <a:prstGeom prst="rect">
              <a:avLst/>
            </a:prstGeom>
            <a:noFill/>
            <a:ln w="9525">
              <a:noFill/>
            </a:ln>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lang="ja-JP" altLang="en-US" sz="1600" noProof="0" dirty="0">
                  <a:solidFill>
                    <a:srgbClr val="FF0000"/>
                  </a:solidFill>
                  <a:latin typeface="メイリオ" panose="020B0604030504040204" pitchFamily="50" charset="-128"/>
                  <a:ea typeface="メイリオ" panose="020B0604030504040204" pitchFamily="50" charset="-128"/>
                </a:rPr>
                <a:t>①</a:t>
              </a:r>
              <a:endParaRPr kumimoji="1" lang="ja-JP" altLang="en-US" sz="1600" b="0" i="0" u="none" strike="noStrike" kern="1200" cap="none" spc="0" normalizeH="0" baseline="0" noProof="0" dirty="0">
                <a:ln>
                  <a:noFill/>
                </a:ln>
                <a:solidFill>
                  <a:srgbClr val="FF0000"/>
                </a:solidFill>
                <a:effectLst/>
                <a:uLnTx/>
                <a:uFillTx/>
                <a:latin typeface="メイリオ" panose="020B0604030504040204" pitchFamily="50" charset="-128"/>
                <a:ea typeface="メイリオ" panose="020B0604030504040204" pitchFamily="50" charset="-128"/>
                <a:cs typeface="+mn-cs"/>
              </a:endParaRPr>
            </a:p>
          </p:txBody>
        </p:sp>
      </p:grpSp>
      <p:sp>
        <p:nvSpPr>
          <p:cNvPr id="24" name="タイトル 1">
            <a:extLst>
              <a:ext uri="{FF2B5EF4-FFF2-40B4-BE49-F238E27FC236}">
                <a16:creationId xmlns:a16="http://schemas.microsoft.com/office/drawing/2014/main" id="{A6B9D9AB-CA40-4A5E-B35D-AD9A158BDF06}"/>
              </a:ext>
            </a:extLst>
          </p:cNvPr>
          <p:cNvSpPr txBox="1">
            <a:spLocks/>
          </p:cNvSpPr>
          <p:nvPr/>
        </p:nvSpPr>
        <p:spPr>
          <a:xfrm>
            <a:off x="1567888" y="274638"/>
            <a:ext cx="7475262" cy="490066"/>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kumimoji="1" sz="3200" b="1"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pPr algn="l"/>
            <a:r>
              <a:rPr lang="en-US" altLang="ja-JP" sz="1800" dirty="0">
                <a:latin typeface="メイリオ" panose="020B0604030504040204" pitchFamily="50" charset="-128"/>
                <a:ea typeface="メイリオ" panose="020B0604030504040204" pitchFamily="50" charset="-128"/>
              </a:rPr>
              <a:t>2.8 </a:t>
            </a:r>
            <a:r>
              <a:rPr lang="ja-JP" altLang="en-US" sz="1800" dirty="0">
                <a:latin typeface="メイリオ" panose="020B0604030504040204" pitchFamily="50" charset="-128"/>
                <a:ea typeface="メイリオ" panose="020B0604030504040204" pitchFamily="50" charset="-128"/>
              </a:rPr>
              <a:t>製品情報登録　データファイルインポート	</a:t>
            </a:r>
            <a:endParaRPr kumimoji="1" lang="ja-JP" altLang="en-US" sz="1800" dirty="0">
              <a:latin typeface="メイリオ" panose="020B0604030504040204" pitchFamily="50" charset="-128"/>
              <a:ea typeface="メイリオ" panose="020B0604030504040204" pitchFamily="50" charset="-128"/>
            </a:endParaRPr>
          </a:p>
        </p:txBody>
      </p:sp>
      <p:sp>
        <p:nvSpPr>
          <p:cNvPr id="2" name="スライド番号プレースホルダー 1">
            <a:extLst>
              <a:ext uri="{FF2B5EF4-FFF2-40B4-BE49-F238E27FC236}">
                <a16:creationId xmlns:a16="http://schemas.microsoft.com/office/drawing/2014/main" id="{3306B4FA-1DA6-42FD-860E-0E1F6F26473B}"/>
              </a:ext>
            </a:extLst>
          </p:cNvPr>
          <p:cNvSpPr>
            <a:spLocks noGrp="1"/>
          </p:cNvSpPr>
          <p:nvPr>
            <p:ph type="sldNum" sz="quarter" idx="12"/>
          </p:nvPr>
        </p:nvSpPr>
        <p:spPr/>
        <p:txBody>
          <a:bodyPr/>
          <a:lstStyle/>
          <a:p>
            <a:fld id="{AAEC5578-235D-485F-9B50-9803794400B3}" type="slidenum">
              <a:rPr lang="ja-JP" altLang="en-US" smtClean="0"/>
              <a:pPr/>
              <a:t>49</a:t>
            </a:fld>
            <a:endParaRPr lang="ja-JP" altLang="en-US" dirty="0"/>
          </a:p>
        </p:txBody>
      </p:sp>
      <p:grpSp>
        <p:nvGrpSpPr>
          <p:cNvPr id="4" name="グループ化 3">
            <a:extLst>
              <a:ext uri="{FF2B5EF4-FFF2-40B4-BE49-F238E27FC236}">
                <a16:creationId xmlns:a16="http://schemas.microsoft.com/office/drawing/2014/main" id="{417BF2DF-4B0C-4258-8EBD-93A3A820ED46}"/>
              </a:ext>
            </a:extLst>
          </p:cNvPr>
          <p:cNvGrpSpPr/>
          <p:nvPr/>
        </p:nvGrpSpPr>
        <p:grpSpPr>
          <a:xfrm>
            <a:off x="114300" y="2316240"/>
            <a:ext cx="2011680" cy="4468521"/>
            <a:chOff x="114300" y="2316240"/>
            <a:chExt cx="2011680" cy="4468521"/>
          </a:xfrm>
        </p:grpSpPr>
        <p:sp>
          <p:nvSpPr>
            <p:cNvPr id="65" name="正方形/長方形 64">
              <a:extLst>
                <a:ext uri="{FF2B5EF4-FFF2-40B4-BE49-F238E27FC236}">
                  <a16:creationId xmlns:a16="http://schemas.microsoft.com/office/drawing/2014/main" id="{FBBCCC0A-C6A5-4F01-9554-D4DE32540E95}"/>
                </a:ext>
              </a:extLst>
            </p:cNvPr>
            <p:cNvSpPr/>
            <p:nvPr/>
          </p:nvSpPr>
          <p:spPr>
            <a:xfrm>
              <a:off x="228044" y="5373368"/>
              <a:ext cx="1800000" cy="252000"/>
            </a:xfrm>
            <a:prstGeom prst="rect">
              <a:avLst/>
            </a:prstGeom>
            <a:gradFill>
              <a:gsLst>
                <a:gs pos="0">
                  <a:srgbClr val="FFBE86"/>
                </a:gs>
                <a:gs pos="35000">
                  <a:srgbClr val="FFD0AA"/>
                </a:gs>
                <a:gs pos="100000">
                  <a:srgbClr val="FFEBDB"/>
                </a:gs>
              </a:gsLst>
            </a:gradFill>
            <a:ln>
              <a:solidFill>
                <a:srgbClr val="F69240"/>
              </a:solidFill>
            </a:ln>
          </p:spPr>
          <p:style>
            <a:lnRef idx="1">
              <a:schemeClr val="accent3"/>
            </a:lnRef>
            <a:fillRef idx="2">
              <a:schemeClr val="accent3"/>
            </a:fillRef>
            <a:effectRef idx="1">
              <a:schemeClr val="accent3"/>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データファイル</a:t>
              </a:r>
              <a:r>
                <a:rPr lang="ja-JP" altLang="en-US" sz="1000" dirty="0">
                  <a:solidFill>
                    <a:prstClr val="black"/>
                  </a:solidFill>
                  <a:latin typeface="メイリオ" panose="020B0604030504040204" pitchFamily="50" charset="-128"/>
                  <a:ea typeface="メイリオ" panose="020B0604030504040204" pitchFamily="50" charset="-128"/>
                </a:rPr>
                <a:t>インポート</a:t>
              </a: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grpSp>
          <p:nvGrpSpPr>
            <p:cNvPr id="46" name="グループ化 45">
              <a:extLst>
                <a:ext uri="{FF2B5EF4-FFF2-40B4-BE49-F238E27FC236}">
                  <a16:creationId xmlns:a16="http://schemas.microsoft.com/office/drawing/2014/main" id="{99EDBBEB-A344-419F-A931-C9D475AC5EA3}"/>
                </a:ext>
              </a:extLst>
            </p:cNvPr>
            <p:cNvGrpSpPr/>
            <p:nvPr/>
          </p:nvGrpSpPr>
          <p:grpSpPr>
            <a:xfrm>
              <a:off x="114300" y="2316240"/>
              <a:ext cx="2011680" cy="4468521"/>
              <a:chOff x="114300" y="2316240"/>
              <a:chExt cx="2011680" cy="4468521"/>
            </a:xfrm>
          </p:grpSpPr>
          <p:sp>
            <p:nvSpPr>
              <p:cNvPr id="47" name="正方形/長方形 46">
                <a:extLst>
                  <a:ext uri="{FF2B5EF4-FFF2-40B4-BE49-F238E27FC236}">
                    <a16:creationId xmlns:a16="http://schemas.microsoft.com/office/drawing/2014/main" id="{079AFABA-C40A-4450-AFDC-71004B1D6ED1}"/>
                  </a:ext>
                </a:extLst>
              </p:cNvPr>
              <p:cNvSpPr/>
              <p:nvPr/>
            </p:nvSpPr>
            <p:spPr>
              <a:xfrm>
                <a:off x="220140" y="4306811"/>
                <a:ext cx="1800000" cy="396000"/>
              </a:xfrm>
              <a:prstGeom prst="rect">
                <a:avLst/>
              </a:prstGeom>
              <a:ln/>
            </p:spPr>
            <p:style>
              <a:lnRef idx="1">
                <a:schemeClr val="accent3"/>
              </a:lnRef>
              <a:fillRef idx="2">
                <a:schemeClr val="accent3"/>
              </a:fillRef>
              <a:effectRef idx="1">
                <a:schemeClr val="accent3"/>
              </a:effectRef>
              <a:fontRef idx="minor">
                <a:schemeClr val="dk1"/>
              </a:fontRef>
            </p:style>
            <p:txBody>
              <a:bodyPr lIns="0" rIns="0" rtlCol="0" anchor="ctr"/>
              <a:lstStyle/>
              <a:p>
                <a:pPr indent="-266700" algn="ctr"/>
                <a:r>
                  <a:rPr lang="ja-JP" altLang="en-US" sz="1000" dirty="0">
                    <a:solidFill>
                      <a:prstClr val="black"/>
                    </a:solidFill>
                    <a:latin typeface="メイリオ" panose="020B0604030504040204" pitchFamily="50" charset="-128"/>
                    <a:ea typeface="メイリオ" panose="020B0604030504040204" pitchFamily="50" charset="-128"/>
                  </a:rPr>
                  <a:t>製品表示情報一覧で検索／</a:t>
                </a:r>
                <a:br>
                  <a:rPr lang="en-US" altLang="ja-JP" sz="1000" dirty="0">
                    <a:solidFill>
                      <a:prstClr val="black"/>
                    </a:solidFill>
                    <a:latin typeface="メイリオ" panose="020B0604030504040204" pitchFamily="50" charset="-128"/>
                    <a:ea typeface="メイリオ" panose="020B0604030504040204" pitchFamily="50" charset="-128"/>
                  </a:rPr>
                </a:br>
                <a:r>
                  <a:rPr lang="ja-JP" altLang="en-US" sz="1000" dirty="0">
                    <a:solidFill>
                      <a:prstClr val="black"/>
                    </a:solidFill>
                    <a:latin typeface="メイリオ" panose="020B0604030504040204" pitchFamily="50" charset="-128"/>
                    <a:ea typeface="メイリオ" panose="020B0604030504040204" pitchFamily="50" charset="-128"/>
                  </a:rPr>
                  <a:t>データファイルエクスポート</a:t>
                </a:r>
              </a:p>
            </p:txBody>
          </p:sp>
          <p:grpSp>
            <p:nvGrpSpPr>
              <p:cNvPr id="48" name="グループ化 47">
                <a:extLst>
                  <a:ext uri="{FF2B5EF4-FFF2-40B4-BE49-F238E27FC236}">
                    <a16:creationId xmlns:a16="http://schemas.microsoft.com/office/drawing/2014/main" id="{07E7B3D0-D8B2-4D81-899C-75613041A733}"/>
                  </a:ext>
                </a:extLst>
              </p:cNvPr>
              <p:cNvGrpSpPr/>
              <p:nvPr/>
            </p:nvGrpSpPr>
            <p:grpSpPr>
              <a:xfrm>
                <a:off x="114300" y="2316240"/>
                <a:ext cx="2011680" cy="4468521"/>
                <a:chOff x="114300" y="2316240"/>
                <a:chExt cx="2011680" cy="4468521"/>
              </a:xfrm>
            </p:grpSpPr>
            <p:sp>
              <p:nvSpPr>
                <p:cNvPr id="63" name="正方形/長方形 62">
                  <a:extLst>
                    <a:ext uri="{FF2B5EF4-FFF2-40B4-BE49-F238E27FC236}">
                      <a16:creationId xmlns:a16="http://schemas.microsoft.com/office/drawing/2014/main" id="{75FB6F34-E91E-4BF3-9CD9-712984636A59}"/>
                    </a:ext>
                  </a:extLst>
                </p:cNvPr>
                <p:cNvSpPr/>
                <p:nvPr/>
              </p:nvSpPr>
              <p:spPr>
                <a:xfrm>
                  <a:off x="210342" y="4913333"/>
                  <a:ext cx="1800000" cy="252000"/>
                </a:xfrm>
                <a:prstGeom prst="rect">
                  <a:avLst/>
                </a:prstGeom>
                <a:ln/>
              </p:spPr>
              <p:style>
                <a:lnRef idx="1">
                  <a:schemeClr val="accent3"/>
                </a:lnRef>
                <a:fillRef idx="2">
                  <a:schemeClr val="accent3"/>
                </a:fillRef>
                <a:effectRef idx="1">
                  <a:schemeClr val="accent3"/>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データファイル</a:t>
                  </a:r>
                  <a:r>
                    <a:rPr kumimoji="1" lang="en-US" altLang="ja-JP"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Excel</a:t>
                  </a:r>
                  <a:r>
                    <a:rPr lang="ja-JP" altLang="en-US" sz="1000" dirty="0">
                      <a:solidFill>
                        <a:prstClr val="black"/>
                      </a:solidFill>
                      <a:latin typeface="メイリオ" panose="020B0604030504040204" pitchFamily="50" charset="-128"/>
                      <a:ea typeface="メイリオ" panose="020B0604030504040204" pitchFamily="50" charset="-128"/>
                    </a:rPr>
                    <a:t>編集</a:t>
                  </a: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49" name="角丸四角形 39">
                  <a:extLst>
                    <a:ext uri="{FF2B5EF4-FFF2-40B4-BE49-F238E27FC236}">
                      <a16:creationId xmlns:a16="http://schemas.microsoft.com/office/drawing/2014/main" id="{093A5FCE-D7A7-4EE4-851E-EBC59D9AAF73}"/>
                    </a:ext>
                  </a:extLst>
                </p:cNvPr>
                <p:cNvSpPr/>
                <p:nvPr/>
              </p:nvSpPr>
              <p:spPr>
                <a:xfrm>
                  <a:off x="114300" y="2433450"/>
                  <a:ext cx="2011680" cy="3264211"/>
                </a:xfrm>
                <a:prstGeom prst="roundRect">
                  <a:avLst>
                    <a:gd name="adj" fmla="val 8069"/>
                  </a:avLst>
                </a:prstGeom>
                <a:noFill/>
                <a:ln w="9525">
                  <a:solidFill>
                    <a:srgbClr val="C00000"/>
                  </a:solidFill>
                  <a:prstDash val="sysDash"/>
                </a:ln>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50" name="下矢印 40">
                  <a:extLst>
                    <a:ext uri="{FF2B5EF4-FFF2-40B4-BE49-F238E27FC236}">
                      <a16:creationId xmlns:a16="http://schemas.microsoft.com/office/drawing/2014/main" id="{FDADD2C0-5F06-419A-BB63-92740569CE48}"/>
                    </a:ext>
                  </a:extLst>
                </p:cNvPr>
                <p:cNvSpPr/>
                <p:nvPr/>
              </p:nvSpPr>
              <p:spPr>
                <a:xfrm>
                  <a:off x="991888" y="5726236"/>
                  <a:ext cx="252000" cy="216000"/>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51" name="下矢印 41">
                  <a:extLst>
                    <a:ext uri="{FF2B5EF4-FFF2-40B4-BE49-F238E27FC236}">
                      <a16:creationId xmlns:a16="http://schemas.microsoft.com/office/drawing/2014/main" id="{9EAA5186-192B-42C1-BD02-2F83F4799396}"/>
                    </a:ext>
                  </a:extLst>
                </p:cNvPr>
                <p:cNvSpPr/>
                <p:nvPr/>
              </p:nvSpPr>
              <p:spPr>
                <a:xfrm>
                  <a:off x="991888" y="6262818"/>
                  <a:ext cx="252000" cy="216000"/>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52" name="角丸四角形 42">
                  <a:extLst>
                    <a:ext uri="{FF2B5EF4-FFF2-40B4-BE49-F238E27FC236}">
                      <a16:creationId xmlns:a16="http://schemas.microsoft.com/office/drawing/2014/main" id="{98A3EA98-F7BF-4338-9D51-26883EA05399}"/>
                    </a:ext>
                  </a:extLst>
                </p:cNvPr>
                <p:cNvSpPr/>
                <p:nvPr/>
              </p:nvSpPr>
              <p:spPr>
                <a:xfrm>
                  <a:off x="667888" y="6518361"/>
                  <a:ext cx="900000" cy="266400"/>
                </a:xfrm>
                <a:prstGeom prst="roundRect">
                  <a:avLst/>
                </a:prstGeom>
                <a:ln>
                  <a:solidFill>
                    <a:srgbClr val="00B050"/>
                  </a:solidFill>
                </a:ln>
              </p:spPr>
              <p:style>
                <a:lnRef idx="2">
                  <a:schemeClr val="accent1"/>
                </a:lnRef>
                <a:fillRef idx="1">
                  <a:schemeClr val="lt1"/>
                </a:fillRef>
                <a:effectRef idx="0">
                  <a:schemeClr val="accent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承認・公開</a:t>
                  </a:r>
                </a:p>
              </p:txBody>
            </p:sp>
            <p:sp>
              <p:nvSpPr>
                <p:cNvPr id="53" name="角丸四角形 43">
                  <a:extLst>
                    <a:ext uri="{FF2B5EF4-FFF2-40B4-BE49-F238E27FC236}">
                      <a16:creationId xmlns:a16="http://schemas.microsoft.com/office/drawing/2014/main" id="{944B99C4-4FEA-4472-8CB8-C62A442CE73C}"/>
                    </a:ext>
                  </a:extLst>
                </p:cNvPr>
                <p:cNvSpPr/>
                <p:nvPr/>
              </p:nvSpPr>
              <p:spPr>
                <a:xfrm>
                  <a:off x="675190" y="5977132"/>
                  <a:ext cx="900000" cy="266400"/>
                </a:xfrm>
                <a:prstGeom prst="roundRect">
                  <a:avLst/>
                </a:prstGeom>
                <a:ln/>
              </p:spPr>
              <p:style>
                <a:lnRef idx="2">
                  <a:schemeClr val="accent1"/>
                </a:lnRef>
                <a:fillRef idx="1">
                  <a:schemeClr val="lt1"/>
                </a:fillRef>
                <a:effectRef idx="0">
                  <a:schemeClr val="accent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申請</a:t>
                  </a:r>
                </a:p>
              </p:txBody>
            </p:sp>
            <p:sp>
              <p:nvSpPr>
                <p:cNvPr id="54" name="下矢印 51">
                  <a:extLst>
                    <a:ext uri="{FF2B5EF4-FFF2-40B4-BE49-F238E27FC236}">
                      <a16:creationId xmlns:a16="http://schemas.microsoft.com/office/drawing/2014/main" id="{62E0D458-E336-4F33-89D7-EFF85C33DACF}"/>
                    </a:ext>
                  </a:extLst>
                </p:cNvPr>
                <p:cNvSpPr/>
                <p:nvPr/>
              </p:nvSpPr>
              <p:spPr>
                <a:xfrm>
                  <a:off x="990013" y="4099746"/>
                  <a:ext cx="252000" cy="176705"/>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56" name="下矢印 54">
                  <a:extLst>
                    <a:ext uri="{FF2B5EF4-FFF2-40B4-BE49-F238E27FC236}">
                      <a16:creationId xmlns:a16="http://schemas.microsoft.com/office/drawing/2014/main" id="{E6150778-36E7-4E47-8068-65286549B365}"/>
                    </a:ext>
                  </a:extLst>
                </p:cNvPr>
                <p:cNvSpPr/>
                <p:nvPr/>
              </p:nvSpPr>
              <p:spPr>
                <a:xfrm>
                  <a:off x="990013" y="4720755"/>
                  <a:ext cx="252000" cy="176705"/>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57" name="正方形/長方形 56">
                  <a:extLst>
                    <a:ext uri="{FF2B5EF4-FFF2-40B4-BE49-F238E27FC236}">
                      <a16:creationId xmlns:a16="http://schemas.microsoft.com/office/drawing/2014/main" id="{406A0CAF-14F6-4718-9827-62618AC8A36C}"/>
                    </a:ext>
                  </a:extLst>
                </p:cNvPr>
                <p:cNvSpPr/>
                <p:nvPr/>
              </p:nvSpPr>
              <p:spPr>
                <a:xfrm>
                  <a:off x="216013" y="2581576"/>
                  <a:ext cx="1800000" cy="252000"/>
                </a:xfrm>
                <a:prstGeom prst="rect">
                  <a:avLst/>
                </a:prstGeom>
                <a:ln/>
              </p:spPr>
              <p:style>
                <a:lnRef idx="1">
                  <a:schemeClr val="accent3"/>
                </a:lnRef>
                <a:fillRef idx="2">
                  <a:schemeClr val="accent3"/>
                </a:fillRef>
                <a:effectRef idx="1">
                  <a:schemeClr val="accent3"/>
                </a:effectRef>
                <a:fontRef idx="minor">
                  <a:schemeClr val="dk1"/>
                </a:fontRef>
              </p:style>
              <p:txBody>
                <a:bodyPr lIns="0" rIns="0" rtlCol="0" anchor="ctr"/>
                <a:lstStyle/>
                <a:p>
                  <a:pPr indent="-266700" algn="ctr"/>
                  <a:r>
                    <a:rPr lang="ja-JP" altLang="en-US" sz="1000" dirty="0">
                      <a:solidFill>
                        <a:prstClr val="black"/>
                      </a:solidFill>
                      <a:latin typeface="メイリオ" panose="020B0604030504040204" pitchFamily="50" charset="-128"/>
                      <a:ea typeface="メイリオ" panose="020B0604030504040204" pitchFamily="50" charset="-128"/>
                    </a:rPr>
                    <a:t>メニュー選択</a:t>
                  </a:r>
                </a:p>
              </p:txBody>
            </p:sp>
            <p:sp>
              <p:nvSpPr>
                <p:cNvPr id="58" name="正方形/長方形 57">
                  <a:extLst>
                    <a:ext uri="{FF2B5EF4-FFF2-40B4-BE49-F238E27FC236}">
                      <a16:creationId xmlns:a16="http://schemas.microsoft.com/office/drawing/2014/main" id="{2214FB84-1AD3-49A5-A1FC-2413409DBD18}"/>
                    </a:ext>
                  </a:extLst>
                </p:cNvPr>
                <p:cNvSpPr/>
                <p:nvPr/>
              </p:nvSpPr>
              <p:spPr>
                <a:xfrm>
                  <a:off x="216013" y="3058585"/>
                  <a:ext cx="1800000" cy="396000"/>
                </a:xfrm>
                <a:prstGeom prst="rect">
                  <a:avLst/>
                </a:prstGeom>
                <a:ln/>
              </p:spPr>
              <p:style>
                <a:lnRef idx="1">
                  <a:schemeClr val="accent3"/>
                </a:lnRef>
                <a:fillRef idx="2">
                  <a:schemeClr val="accent3"/>
                </a:fillRef>
                <a:effectRef idx="1">
                  <a:schemeClr val="accent3"/>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en-US" altLang="ja-JP"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lvl="0" indent="-266700" algn="ctr">
                    <a:defRPr/>
                  </a:pPr>
                  <a:r>
                    <a:rPr lang="ja-JP" altLang="en-US" sz="1000" dirty="0">
                      <a:solidFill>
                        <a:prstClr val="black"/>
                      </a:solidFill>
                      <a:latin typeface="メイリオ" panose="020B0604030504040204" pitchFamily="50" charset="-128"/>
                      <a:ea typeface="メイリオ" panose="020B0604030504040204" pitchFamily="50" charset="-128"/>
                    </a:rPr>
                    <a:t>製品表示情報一覧で検索／</a:t>
                  </a:r>
                  <a:br>
                    <a:rPr lang="en-US" altLang="ja-JP" sz="1000" dirty="0">
                      <a:solidFill>
                        <a:prstClr val="black"/>
                      </a:solidFill>
                      <a:latin typeface="メイリオ" panose="020B0604030504040204" pitchFamily="50" charset="-128"/>
                      <a:ea typeface="メイリオ" panose="020B0604030504040204" pitchFamily="50" charset="-128"/>
                    </a:rPr>
                  </a:br>
                  <a:r>
                    <a:rPr lang="en-US" altLang="ja-JP" sz="1000" dirty="0">
                      <a:solidFill>
                        <a:prstClr val="black"/>
                      </a:solidFill>
                      <a:latin typeface="メイリオ" panose="020B0604030504040204" pitchFamily="50" charset="-128"/>
                      <a:ea typeface="メイリオ" panose="020B0604030504040204" pitchFamily="50" charset="-128"/>
                    </a:rPr>
                    <a:t>PIM</a:t>
                  </a:r>
                  <a:r>
                    <a:rPr lang="ja-JP" altLang="en-US" sz="1000" dirty="0">
                      <a:solidFill>
                        <a:prstClr val="black"/>
                      </a:solidFill>
                      <a:latin typeface="メイリオ" panose="020B0604030504040204" pitchFamily="50" charset="-128"/>
                      <a:ea typeface="メイリオ" panose="020B0604030504040204" pitchFamily="50" charset="-128"/>
                    </a:rPr>
                    <a:t>製品情報取得を選択</a:t>
                  </a:r>
                </a:p>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59" name="正方形/長方形 58">
                  <a:extLst>
                    <a:ext uri="{FF2B5EF4-FFF2-40B4-BE49-F238E27FC236}">
                      <a16:creationId xmlns:a16="http://schemas.microsoft.com/office/drawing/2014/main" id="{F326DCA8-4CA4-4E13-842B-8BFD035148E8}"/>
                    </a:ext>
                  </a:extLst>
                </p:cNvPr>
                <p:cNvSpPr/>
                <p:nvPr/>
              </p:nvSpPr>
              <p:spPr>
                <a:xfrm>
                  <a:off x="216013" y="3679594"/>
                  <a:ext cx="1800000" cy="396000"/>
                </a:xfrm>
                <a:prstGeom prst="rect">
                  <a:avLst/>
                </a:prstGeom>
                <a:ln/>
              </p:spPr>
              <p:style>
                <a:lnRef idx="1">
                  <a:schemeClr val="accent3"/>
                </a:lnRef>
                <a:fillRef idx="2">
                  <a:schemeClr val="accent3"/>
                </a:fillRef>
                <a:effectRef idx="1">
                  <a:schemeClr val="accent3"/>
                </a:effectRef>
                <a:fontRef idx="minor">
                  <a:schemeClr val="dk1"/>
                </a:fontRef>
              </p:style>
              <p:txBody>
                <a:bodyPr lIns="0" rIns="0" rtlCol="0" anchor="ctr"/>
                <a:lstStyle/>
                <a:p>
                  <a:pPr indent="-266700" algn="ctr"/>
                  <a:r>
                    <a:rPr lang="en-US" altLang="ja-JP" sz="1000" dirty="0">
                      <a:solidFill>
                        <a:prstClr val="black"/>
                      </a:solidFill>
                      <a:latin typeface="メイリオ" panose="020B0604030504040204" pitchFamily="50" charset="-128"/>
                      <a:ea typeface="メイリオ" panose="020B0604030504040204" pitchFamily="50" charset="-128"/>
                    </a:rPr>
                    <a:t>PIM</a:t>
                  </a:r>
                  <a:r>
                    <a:rPr lang="ja-JP" altLang="en-US" sz="1000" dirty="0">
                      <a:solidFill>
                        <a:prstClr val="black"/>
                      </a:solidFill>
                      <a:latin typeface="メイリオ" panose="020B0604030504040204" pitchFamily="50" charset="-128"/>
                      <a:ea typeface="メイリオ" panose="020B0604030504040204" pitchFamily="50" charset="-128"/>
                    </a:rPr>
                    <a:t>製品情報取得で</a:t>
                  </a:r>
                  <a:br>
                    <a:rPr lang="en-US" altLang="ja-JP" sz="1000" dirty="0">
                      <a:solidFill>
                        <a:prstClr val="black"/>
                      </a:solidFill>
                      <a:latin typeface="メイリオ" panose="020B0604030504040204" pitchFamily="50" charset="-128"/>
                      <a:ea typeface="メイリオ" panose="020B0604030504040204" pitchFamily="50" charset="-128"/>
                    </a:rPr>
                  </a:br>
                  <a:r>
                    <a:rPr lang="ja-JP" altLang="en-US" sz="1000" dirty="0">
                      <a:solidFill>
                        <a:prstClr val="black"/>
                      </a:solidFill>
                      <a:latin typeface="メイリオ" panose="020B0604030504040204" pitchFamily="50" charset="-128"/>
                      <a:ea typeface="メイリオ" panose="020B0604030504040204" pitchFamily="50" charset="-128"/>
                    </a:rPr>
                    <a:t>新製品情報を追加登録</a:t>
                  </a:r>
                </a:p>
              </p:txBody>
            </p:sp>
            <p:sp>
              <p:nvSpPr>
                <p:cNvPr id="60" name="下矢印 58">
                  <a:extLst>
                    <a:ext uri="{FF2B5EF4-FFF2-40B4-BE49-F238E27FC236}">
                      <a16:creationId xmlns:a16="http://schemas.microsoft.com/office/drawing/2014/main" id="{C3654429-790E-46C6-94E8-9CF29CD80464}"/>
                    </a:ext>
                  </a:extLst>
                </p:cNvPr>
                <p:cNvSpPr/>
                <p:nvPr/>
              </p:nvSpPr>
              <p:spPr>
                <a:xfrm>
                  <a:off x="990013" y="2857728"/>
                  <a:ext cx="252000" cy="176705"/>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61" name="下矢印 59">
                  <a:extLst>
                    <a:ext uri="{FF2B5EF4-FFF2-40B4-BE49-F238E27FC236}">
                      <a16:creationId xmlns:a16="http://schemas.microsoft.com/office/drawing/2014/main" id="{1744B5E6-6AC5-4EF1-834E-94BCB07B0BA3}"/>
                    </a:ext>
                  </a:extLst>
                </p:cNvPr>
                <p:cNvSpPr/>
                <p:nvPr/>
              </p:nvSpPr>
              <p:spPr>
                <a:xfrm>
                  <a:off x="990013" y="3478737"/>
                  <a:ext cx="252000" cy="176705"/>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62" name="角丸四角形 60">
                  <a:extLst>
                    <a:ext uri="{FF2B5EF4-FFF2-40B4-BE49-F238E27FC236}">
                      <a16:creationId xmlns:a16="http://schemas.microsoft.com/office/drawing/2014/main" id="{2B01336E-D813-49A0-BF5C-18E49049F0B3}"/>
                    </a:ext>
                  </a:extLst>
                </p:cNvPr>
                <p:cNvSpPr/>
                <p:nvPr/>
              </p:nvSpPr>
              <p:spPr>
                <a:xfrm>
                  <a:off x="603012" y="2316240"/>
                  <a:ext cx="1026001" cy="216000"/>
                </a:xfrm>
                <a:prstGeom prst="roundRect">
                  <a:avLst/>
                </a:prstGeom>
                <a:ln/>
              </p:spPr>
              <p:style>
                <a:lnRef idx="2">
                  <a:schemeClr val="accent2"/>
                </a:lnRef>
                <a:fillRef idx="1">
                  <a:schemeClr val="lt1"/>
                </a:fillRef>
                <a:effectRef idx="0">
                  <a:schemeClr val="accent2"/>
                </a:effectRef>
                <a:fontRef idx="minor">
                  <a:schemeClr val="dk1"/>
                </a:fontRef>
              </p:style>
              <p:txBody>
                <a:bodyPr lIns="0" rIns="0" rtlCol="0" anchor="t"/>
                <a:lstStyle/>
                <a:p>
                  <a:pPr marL="0" marR="0" lvl="0" indent="-266700" algn="ctr" defTabSz="914400" rtl="0" eaLnBrk="1" fontAlgn="auto" latinLnBrk="0" hangingPunct="1">
                    <a:lnSpc>
                      <a:spcPct val="100000"/>
                    </a:lnSpc>
                    <a:spcBef>
                      <a:spcPts val="0"/>
                    </a:spcBef>
                    <a:spcAft>
                      <a:spcPts val="0"/>
                    </a:spcAft>
                    <a:buClrTx/>
                    <a:buSzTx/>
                    <a:buFontTx/>
                    <a:buNone/>
                    <a:tabLst/>
                    <a:defRPr/>
                  </a:pPr>
                  <a:r>
                    <a:rPr lang="ja-JP" altLang="en-US" sz="1000" dirty="0">
                      <a:solidFill>
                        <a:prstClr val="black"/>
                      </a:solidFill>
                      <a:latin typeface="メイリオ" panose="020B0604030504040204" pitchFamily="50" charset="-128"/>
                      <a:ea typeface="メイリオ" panose="020B0604030504040204" pitchFamily="50" charset="-128"/>
                    </a:rPr>
                    <a:t>製品</a:t>
                  </a:r>
                  <a:r>
                    <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情報</a:t>
                  </a:r>
                  <a:r>
                    <a:rPr lang="ja-JP" altLang="en-US" sz="1000" dirty="0">
                      <a:solidFill>
                        <a:prstClr val="black"/>
                      </a:solidFill>
                      <a:latin typeface="メイリオ" panose="020B0604030504040204" pitchFamily="50" charset="-128"/>
                      <a:ea typeface="メイリオ" panose="020B0604030504040204" pitchFamily="50" charset="-128"/>
                    </a:rPr>
                    <a:t>登録</a:t>
                  </a: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64" name="下矢印 54">
                  <a:extLst>
                    <a:ext uri="{FF2B5EF4-FFF2-40B4-BE49-F238E27FC236}">
                      <a16:creationId xmlns:a16="http://schemas.microsoft.com/office/drawing/2014/main" id="{E73F151F-BCCA-4748-AD6B-E4EAC21C4A64}"/>
                    </a:ext>
                  </a:extLst>
                </p:cNvPr>
                <p:cNvSpPr/>
                <p:nvPr/>
              </p:nvSpPr>
              <p:spPr>
                <a:xfrm>
                  <a:off x="994140" y="5197764"/>
                  <a:ext cx="252000" cy="176705"/>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grpSp>
        </p:grpSp>
      </p:grpSp>
      <p:pic>
        <p:nvPicPr>
          <p:cNvPr id="7" name="図 6">
            <a:extLst>
              <a:ext uri="{FF2B5EF4-FFF2-40B4-BE49-F238E27FC236}">
                <a16:creationId xmlns:a16="http://schemas.microsoft.com/office/drawing/2014/main" id="{EB3D0146-5804-F0F2-EB87-65C711440494}"/>
              </a:ext>
            </a:extLst>
          </p:cNvPr>
          <p:cNvPicPr>
            <a:picLocks noChangeAspect="1"/>
          </p:cNvPicPr>
          <p:nvPr/>
        </p:nvPicPr>
        <p:blipFill rotWithShape="1">
          <a:blip r:embed="rId3"/>
          <a:srcRect l="41647"/>
          <a:stretch/>
        </p:blipFill>
        <p:spPr>
          <a:xfrm>
            <a:off x="3584868" y="3843641"/>
            <a:ext cx="550791" cy="220048"/>
          </a:xfrm>
          <a:prstGeom prst="rect">
            <a:avLst/>
          </a:prstGeom>
        </p:spPr>
      </p:pic>
    </p:spTree>
    <p:extLst>
      <p:ext uri="{BB962C8B-B14F-4D97-AF65-F5344CB8AC3E}">
        <p14:creationId xmlns:p14="http://schemas.microsoft.com/office/powerpoint/2010/main" val="17696807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表 4"/>
          <p:cNvGraphicFramePr>
            <a:graphicFrameLocks noGrp="1"/>
          </p:cNvGraphicFramePr>
          <p:nvPr>
            <p:extLst>
              <p:ext uri="{D42A27DB-BD31-4B8C-83A1-F6EECF244321}">
                <p14:modId xmlns:p14="http://schemas.microsoft.com/office/powerpoint/2010/main" val="3828243760"/>
              </p:ext>
            </p:extLst>
          </p:nvPr>
        </p:nvGraphicFramePr>
        <p:xfrm>
          <a:off x="53344" y="1264402"/>
          <a:ext cx="9020503" cy="5318960"/>
        </p:xfrm>
        <a:graphic>
          <a:graphicData uri="http://schemas.openxmlformats.org/drawingml/2006/table">
            <a:tbl>
              <a:tblPr>
                <a:tableStyleId>{5C22544A-7EE6-4342-B048-85BDC9FD1C3A}</a:tableStyleId>
              </a:tblPr>
              <a:tblGrid>
                <a:gridCol w="588103">
                  <a:extLst>
                    <a:ext uri="{9D8B030D-6E8A-4147-A177-3AD203B41FA5}">
                      <a16:colId xmlns:a16="http://schemas.microsoft.com/office/drawing/2014/main" val="985805875"/>
                    </a:ext>
                  </a:extLst>
                </a:gridCol>
                <a:gridCol w="8432400">
                  <a:extLst>
                    <a:ext uri="{9D8B030D-6E8A-4147-A177-3AD203B41FA5}">
                      <a16:colId xmlns:a16="http://schemas.microsoft.com/office/drawing/2014/main" val="3052356585"/>
                    </a:ext>
                  </a:extLst>
                </a:gridCol>
              </a:tblGrid>
              <a:tr h="433084">
                <a:tc>
                  <a:txBody>
                    <a:bodyPr/>
                    <a:lstStyle/>
                    <a:p>
                      <a:r>
                        <a:rPr kumimoji="1" lang="ja-JP" altLang="en-US" sz="1000" b="0" dirty="0">
                          <a:solidFill>
                            <a:schemeClr val="bg1"/>
                          </a:solidFill>
                          <a:latin typeface="Meiryo UI" panose="020B0604030504040204" pitchFamily="50" charset="-128"/>
                          <a:ea typeface="Meiryo UI" panose="020B0604030504040204" pitchFamily="50" charset="-128"/>
                        </a:rPr>
                        <a:t>実施</a:t>
                      </a:r>
                      <a:endParaRPr kumimoji="1" lang="en-US" altLang="ja-JP" sz="1000" b="0" dirty="0">
                        <a:solidFill>
                          <a:schemeClr val="bg1"/>
                        </a:solidFill>
                        <a:latin typeface="Meiryo UI" panose="020B0604030504040204" pitchFamily="50" charset="-128"/>
                        <a:ea typeface="Meiryo UI" panose="020B0604030504040204" pitchFamily="50" charset="-128"/>
                      </a:endParaRPr>
                    </a:p>
                    <a:p>
                      <a:r>
                        <a:rPr kumimoji="1" lang="ja-JP" altLang="en-US" sz="1000" b="0" dirty="0">
                          <a:solidFill>
                            <a:schemeClr val="bg1"/>
                          </a:solidFill>
                          <a:latin typeface="Meiryo UI" panose="020B0604030504040204" pitchFamily="50" charset="-128"/>
                          <a:ea typeface="Meiryo UI" panose="020B0604030504040204" pitchFamily="50" charset="-128"/>
                        </a:rPr>
                        <a:t>時期</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endParaRPr kumimoji="1" lang="ja-JP" altLang="en-US" sz="1100" dirty="0">
                        <a:latin typeface="Meiryo UI" panose="020B0604030504040204" pitchFamily="50" charset="-128"/>
                        <a:ea typeface="Meiryo UI" panose="020B0604030504040204" pitchFamily="50" charset="-128"/>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alpha val="50000"/>
                      </a:schemeClr>
                    </a:solidFill>
                  </a:tcPr>
                </a:tc>
                <a:extLst>
                  <a:ext uri="{0D108BD9-81ED-4DB2-BD59-A6C34878D82A}">
                    <a16:rowId xmlns:a16="http://schemas.microsoft.com/office/drawing/2014/main" val="115643769"/>
                  </a:ext>
                </a:extLst>
              </a:tr>
              <a:tr h="413428">
                <a:tc>
                  <a:txBody>
                    <a:bodyPr/>
                    <a:lstStyle/>
                    <a:p>
                      <a:r>
                        <a:rPr kumimoji="1" lang="en-US" altLang="ja-JP" sz="1000" b="0" dirty="0">
                          <a:solidFill>
                            <a:schemeClr val="bg1"/>
                          </a:solidFill>
                          <a:latin typeface="Meiryo UI" panose="020B0604030504040204" pitchFamily="50" charset="-128"/>
                          <a:ea typeface="Meiryo UI" panose="020B0604030504040204" pitchFamily="50" charset="-128"/>
                        </a:rPr>
                        <a:t>PIM</a:t>
                      </a:r>
                      <a:endParaRPr kumimoji="1" lang="ja-JP" altLang="en-US" sz="1000" b="0" dirty="0">
                        <a:solidFill>
                          <a:schemeClr val="bg1"/>
                        </a:solidFill>
                        <a:latin typeface="Meiryo UI" panose="020B0604030504040204" pitchFamily="50" charset="-128"/>
                        <a:ea typeface="Meiryo UI" panose="020B0604030504040204" pitchFamily="50" charset="-128"/>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endParaRPr kumimoji="1" lang="ja-JP" altLang="en-US" sz="1100" dirty="0">
                        <a:latin typeface="Meiryo UI" panose="020B0604030504040204" pitchFamily="50" charset="-128"/>
                        <a:ea typeface="Meiryo UI" panose="020B0604030504040204" pitchFamily="50" charset="-128"/>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FFFE6"/>
                    </a:solidFill>
                  </a:tcPr>
                </a:tc>
                <a:extLst>
                  <a:ext uri="{0D108BD9-81ED-4DB2-BD59-A6C34878D82A}">
                    <a16:rowId xmlns:a16="http://schemas.microsoft.com/office/drawing/2014/main" val="897445577"/>
                  </a:ext>
                </a:extLst>
              </a:tr>
              <a:tr h="471376">
                <a:tc>
                  <a:txBody>
                    <a:bodyPr/>
                    <a:lstStyle/>
                    <a:p>
                      <a:r>
                        <a:rPr kumimoji="1" lang="ja-JP" altLang="en-US" sz="900" b="0" dirty="0">
                          <a:solidFill>
                            <a:schemeClr val="bg1"/>
                          </a:solidFill>
                          <a:latin typeface="Meiryo UI" panose="020B0604030504040204" pitchFamily="50" charset="-128"/>
                          <a:ea typeface="Meiryo UI" panose="020B0604030504040204" pitchFamily="50" charset="-128"/>
                        </a:rPr>
                        <a:t>事業部営業</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endParaRPr kumimoji="1" lang="ja-JP" altLang="en-US" sz="1100" dirty="0">
                        <a:latin typeface="Meiryo UI" panose="020B0604030504040204" pitchFamily="50" charset="-128"/>
                        <a:ea typeface="Meiryo UI" panose="020B0604030504040204" pitchFamily="50" charset="-128"/>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5">
                        <a:lumMod val="20000"/>
                        <a:lumOff val="80000"/>
                        <a:alpha val="50000"/>
                      </a:schemeClr>
                    </a:solidFill>
                  </a:tcPr>
                </a:tc>
                <a:extLst>
                  <a:ext uri="{0D108BD9-81ED-4DB2-BD59-A6C34878D82A}">
                    <a16:rowId xmlns:a16="http://schemas.microsoft.com/office/drawing/2014/main" val="2122786695"/>
                  </a:ext>
                </a:extLst>
              </a:tr>
              <a:tr h="1240996">
                <a:tc>
                  <a:txBody>
                    <a:bodyPr/>
                    <a:lstStyle/>
                    <a:p>
                      <a:r>
                        <a:rPr kumimoji="1" lang="en-US" altLang="ja-JP" sz="1000" b="0" dirty="0">
                          <a:solidFill>
                            <a:schemeClr val="bg1"/>
                          </a:solidFill>
                          <a:latin typeface="Meiryo UI" panose="020B0604030504040204" pitchFamily="50" charset="-128"/>
                          <a:ea typeface="Meiryo UI" panose="020B0604030504040204" pitchFamily="50" charset="-128"/>
                        </a:rPr>
                        <a:t>BU</a:t>
                      </a:r>
                    </a:p>
                    <a:p>
                      <a:r>
                        <a:rPr kumimoji="1" lang="ja-JP" altLang="en-US" sz="1000" b="0" dirty="0">
                          <a:solidFill>
                            <a:schemeClr val="bg1"/>
                          </a:solidFill>
                          <a:latin typeface="Meiryo UI" panose="020B0604030504040204" pitchFamily="50" charset="-128"/>
                          <a:ea typeface="Meiryo UI" panose="020B0604030504040204" pitchFamily="50" charset="-128"/>
                        </a:rPr>
                        <a:t>営業</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endParaRPr kumimoji="1" lang="ja-JP" altLang="en-US" sz="1100" dirty="0">
                        <a:latin typeface="Meiryo UI" panose="020B0604030504040204" pitchFamily="50" charset="-128"/>
                        <a:ea typeface="Meiryo UI" panose="020B0604030504040204" pitchFamily="50" charset="-128"/>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5">
                        <a:lumMod val="20000"/>
                        <a:lumOff val="80000"/>
                        <a:alpha val="50000"/>
                      </a:schemeClr>
                    </a:solidFill>
                  </a:tcPr>
                </a:tc>
                <a:extLst>
                  <a:ext uri="{0D108BD9-81ED-4DB2-BD59-A6C34878D82A}">
                    <a16:rowId xmlns:a16="http://schemas.microsoft.com/office/drawing/2014/main" val="238320760"/>
                  </a:ext>
                </a:extLst>
              </a:tr>
              <a:tr h="1482968">
                <a:tc>
                  <a:txBody>
                    <a:bodyPr/>
                    <a:lstStyle/>
                    <a:p>
                      <a:r>
                        <a:rPr kumimoji="1" lang="en-US" altLang="ja-JP" sz="1000" b="0" dirty="0">
                          <a:solidFill>
                            <a:schemeClr val="bg1"/>
                          </a:solidFill>
                          <a:latin typeface="Meiryo UI" panose="020B0604030504040204" pitchFamily="50" charset="-128"/>
                          <a:ea typeface="Meiryo UI" panose="020B0604030504040204" pitchFamily="50" charset="-128"/>
                        </a:rPr>
                        <a:t>BU</a:t>
                      </a:r>
                    </a:p>
                    <a:p>
                      <a:r>
                        <a:rPr kumimoji="1" lang="ja-JP" altLang="en-US" sz="1000" b="0" dirty="0">
                          <a:solidFill>
                            <a:schemeClr val="bg1"/>
                          </a:solidFill>
                          <a:latin typeface="Meiryo UI" panose="020B0604030504040204" pitchFamily="50" charset="-128"/>
                          <a:ea typeface="Meiryo UI" panose="020B0604030504040204" pitchFamily="50" charset="-128"/>
                        </a:rPr>
                        <a:t>設計</a:t>
                      </a:r>
                      <a:endParaRPr kumimoji="1" lang="en-US" altLang="ja-JP" sz="1000" b="0" dirty="0">
                        <a:solidFill>
                          <a:schemeClr val="bg1"/>
                        </a:solidFill>
                        <a:latin typeface="Meiryo UI" panose="020B0604030504040204" pitchFamily="50" charset="-128"/>
                        <a:ea typeface="Meiryo UI" panose="020B0604030504040204" pitchFamily="50" charset="-128"/>
                      </a:endParaRPr>
                    </a:p>
                    <a:p>
                      <a:r>
                        <a:rPr kumimoji="1" lang="ja-JP" altLang="en-US" sz="1000" b="0" dirty="0">
                          <a:solidFill>
                            <a:schemeClr val="bg1"/>
                          </a:solidFill>
                          <a:latin typeface="Meiryo UI" panose="020B0604030504040204" pitchFamily="50" charset="-128"/>
                          <a:ea typeface="Meiryo UI" panose="020B0604030504040204" pitchFamily="50" charset="-128"/>
                        </a:rPr>
                        <a:t>部門</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endParaRPr kumimoji="1" lang="ja-JP" altLang="en-US" sz="1100" dirty="0">
                        <a:latin typeface="Meiryo UI" panose="020B0604030504040204" pitchFamily="50" charset="-128"/>
                        <a:ea typeface="Meiryo UI" panose="020B0604030504040204" pitchFamily="50" charset="-128"/>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5">
                        <a:lumMod val="20000"/>
                        <a:lumOff val="80000"/>
                        <a:alpha val="50000"/>
                      </a:schemeClr>
                    </a:solidFill>
                  </a:tcPr>
                </a:tc>
                <a:extLst>
                  <a:ext uri="{0D108BD9-81ED-4DB2-BD59-A6C34878D82A}">
                    <a16:rowId xmlns:a16="http://schemas.microsoft.com/office/drawing/2014/main" val="1410129183"/>
                  </a:ext>
                </a:extLst>
              </a:tr>
              <a:tr h="726244">
                <a:tc>
                  <a:txBody>
                    <a:bodyPr/>
                    <a:lstStyle/>
                    <a:p>
                      <a:r>
                        <a:rPr kumimoji="1" lang="ja-JP" altLang="en-US" sz="1000" b="0" dirty="0">
                          <a:solidFill>
                            <a:schemeClr val="bg1"/>
                          </a:solidFill>
                          <a:latin typeface="Meiryo UI" panose="020B0604030504040204" pitchFamily="50" charset="-128"/>
                          <a:ea typeface="Meiryo UI" panose="020B0604030504040204" pitchFamily="50" charset="-128"/>
                        </a:rPr>
                        <a:t>各海外販社</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endParaRPr kumimoji="1" lang="ja-JP" altLang="en-US" sz="1100" dirty="0">
                        <a:latin typeface="Meiryo UI" panose="020B0604030504040204" pitchFamily="50" charset="-128"/>
                        <a:ea typeface="Meiryo UI" panose="020B0604030504040204" pitchFamily="50" charset="-128"/>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5">
                        <a:lumMod val="20000"/>
                        <a:lumOff val="80000"/>
                        <a:alpha val="50000"/>
                      </a:schemeClr>
                    </a:solidFill>
                  </a:tcPr>
                </a:tc>
                <a:extLst>
                  <a:ext uri="{0D108BD9-81ED-4DB2-BD59-A6C34878D82A}">
                    <a16:rowId xmlns:a16="http://schemas.microsoft.com/office/drawing/2014/main" val="517562252"/>
                  </a:ext>
                </a:extLst>
              </a:tr>
              <a:tr h="550864">
                <a:tc>
                  <a:txBody>
                    <a:bodyPr/>
                    <a:lstStyle/>
                    <a:p>
                      <a:r>
                        <a:rPr kumimoji="1" lang="en-US" altLang="ja-JP" sz="1000" b="0" dirty="0">
                          <a:solidFill>
                            <a:schemeClr val="bg1"/>
                          </a:solidFill>
                          <a:latin typeface="Meiryo UI" panose="020B0604030504040204" pitchFamily="50" charset="-128"/>
                          <a:ea typeface="Meiryo UI" panose="020B0604030504040204" pitchFamily="50" charset="-128"/>
                        </a:rPr>
                        <a:t>EC</a:t>
                      </a:r>
                      <a:r>
                        <a:rPr kumimoji="1" lang="ja-JP" altLang="en-US" sz="1000" b="0" dirty="0">
                          <a:solidFill>
                            <a:schemeClr val="bg1"/>
                          </a:solidFill>
                          <a:latin typeface="Meiryo UI" panose="020B0604030504040204" pitchFamily="50" charset="-128"/>
                          <a:ea typeface="Meiryo UI" panose="020B0604030504040204" pitchFamily="50" charset="-128"/>
                        </a:rPr>
                        <a:t>サイト</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endParaRPr kumimoji="1" lang="ja-JP" altLang="en-US" sz="1100" dirty="0">
                        <a:latin typeface="Meiryo UI" panose="020B0604030504040204" pitchFamily="50" charset="-128"/>
                        <a:ea typeface="Meiryo UI" panose="020B0604030504040204" pitchFamily="50" charset="-128"/>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5">
                        <a:lumMod val="20000"/>
                        <a:lumOff val="80000"/>
                        <a:alpha val="50000"/>
                      </a:schemeClr>
                    </a:solidFill>
                  </a:tcPr>
                </a:tc>
                <a:extLst>
                  <a:ext uri="{0D108BD9-81ED-4DB2-BD59-A6C34878D82A}">
                    <a16:rowId xmlns:a16="http://schemas.microsoft.com/office/drawing/2014/main" val="3897008919"/>
                  </a:ext>
                </a:extLst>
              </a:tr>
            </a:tbl>
          </a:graphicData>
        </a:graphic>
      </p:graphicFrame>
      <p:sp>
        <p:nvSpPr>
          <p:cNvPr id="2" name="タイトル 1"/>
          <p:cNvSpPr>
            <a:spLocks noGrp="1"/>
          </p:cNvSpPr>
          <p:nvPr>
            <p:ph type="title"/>
          </p:nvPr>
        </p:nvSpPr>
        <p:spPr>
          <a:xfrm>
            <a:off x="1514901" y="274638"/>
            <a:ext cx="7019500" cy="490066"/>
          </a:xfrm>
        </p:spPr>
        <p:txBody>
          <a:bodyPr>
            <a:normAutofit/>
          </a:bodyPr>
          <a:lstStyle/>
          <a:p>
            <a:r>
              <a:rPr lang="en-US" altLang="ja-JP" sz="1800" dirty="0"/>
              <a:t>2.1</a:t>
            </a:r>
            <a:r>
              <a:rPr lang="ja-JP" altLang="en-US" sz="1800" dirty="0"/>
              <a:t>　</a:t>
            </a:r>
            <a:r>
              <a:rPr lang="en-US" altLang="ja-JP" sz="1800" dirty="0"/>
              <a:t>PIM</a:t>
            </a:r>
            <a:r>
              <a:rPr lang="ja-JP" altLang="en-US" sz="1800" dirty="0"/>
              <a:t>製品情報登録フロー</a:t>
            </a:r>
          </a:p>
        </p:txBody>
      </p:sp>
      <p:cxnSp>
        <p:nvCxnSpPr>
          <p:cNvPr id="144" name="カギ線コネクタ 143"/>
          <p:cNvCxnSpPr>
            <a:stCxn id="158" idx="3"/>
            <a:endCxn id="141" idx="1"/>
          </p:cNvCxnSpPr>
          <p:nvPr/>
        </p:nvCxnSpPr>
        <p:spPr>
          <a:xfrm flipV="1">
            <a:off x="4847850" y="3676730"/>
            <a:ext cx="1073170" cy="1070214"/>
          </a:xfrm>
          <a:prstGeom prst="bentConnector3">
            <a:avLst>
              <a:gd name="adj1" fmla="val 81360"/>
            </a:avLst>
          </a:prstGeom>
          <a:ln w="38100" cmpd="sng">
            <a:solidFill>
              <a:schemeClr val="tx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6" name="直線矢印コネクタ 145"/>
          <p:cNvCxnSpPr>
            <a:stCxn id="137" idx="3"/>
            <a:endCxn id="140" idx="1"/>
          </p:cNvCxnSpPr>
          <p:nvPr/>
        </p:nvCxnSpPr>
        <p:spPr>
          <a:xfrm>
            <a:off x="3726343" y="4035944"/>
            <a:ext cx="466977" cy="0"/>
          </a:xfrm>
          <a:prstGeom prst="straightConnector1">
            <a:avLst/>
          </a:prstGeom>
          <a:ln w="38100" cmpd="sng">
            <a:solidFill>
              <a:schemeClr val="tx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8" name="直線矢印コネクタ 147"/>
          <p:cNvCxnSpPr>
            <a:stCxn id="157" idx="3"/>
            <a:endCxn id="158" idx="1"/>
          </p:cNvCxnSpPr>
          <p:nvPr/>
        </p:nvCxnSpPr>
        <p:spPr>
          <a:xfrm>
            <a:off x="3732299" y="4746944"/>
            <a:ext cx="467117" cy="0"/>
          </a:xfrm>
          <a:prstGeom prst="straightConnector1">
            <a:avLst/>
          </a:prstGeom>
          <a:ln w="38100" cmpd="sng">
            <a:solidFill>
              <a:schemeClr val="tx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0" name="テキスト ボックス 149"/>
          <p:cNvSpPr txBox="1"/>
          <p:nvPr/>
        </p:nvSpPr>
        <p:spPr>
          <a:xfrm>
            <a:off x="6663936" y="5303338"/>
            <a:ext cx="1081021" cy="618962"/>
          </a:xfrm>
          <a:prstGeom prst="roundRect">
            <a:avLst/>
          </a:prstGeom>
          <a:solidFill>
            <a:schemeClr val="bg1"/>
          </a:solidFill>
          <a:ln cmpd="sng">
            <a:solidFill>
              <a:schemeClr val="tx2">
                <a:lumMod val="75000"/>
              </a:schemeClr>
            </a:solidFill>
          </a:ln>
        </p:spPr>
        <p:txBody>
          <a:bodyPr wrap="square" lIns="36000" tIns="36000" rIns="36000" bIns="36000" rtlCol="0" anchor="ctr">
            <a:noAutofit/>
          </a:bodyPr>
          <a:lstStyle/>
          <a:p>
            <a:pPr algn="ctr"/>
            <a:r>
              <a:rPr lang="ja-JP" altLang="en-US" sz="800" dirty="0">
                <a:solidFill>
                  <a:prstClr val="black"/>
                </a:solidFill>
                <a:latin typeface="Meiryo UI" panose="020B0604030504040204" pitchFamily="50" charset="-128"/>
                <a:ea typeface="Meiryo UI" panose="020B0604030504040204" pitchFamily="50" charset="-128"/>
              </a:rPr>
              <a:t>製品情報の</a:t>
            </a:r>
          </a:p>
          <a:p>
            <a:pPr algn="ctr"/>
            <a:r>
              <a:rPr lang="ja-JP" altLang="en-US" sz="800" dirty="0">
                <a:solidFill>
                  <a:prstClr val="black"/>
                </a:solidFill>
                <a:latin typeface="Meiryo UI" panose="020B0604030504040204" pitchFamily="50" charset="-128"/>
                <a:ea typeface="Meiryo UI" panose="020B0604030504040204" pitchFamily="50" charset="-128"/>
              </a:rPr>
              <a:t>表示設定</a:t>
            </a:r>
            <a:r>
              <a:rPr lang="en-US" altLang="ja-JP" sz="800" dirty="0">
                <a:solidFill>
                  <a:prstClr val="black"/>
                </a:solidFill>
                <a:latin typeface="Meiryo UI" panose="020B0604030504040204" pitchFamily="50" charset="-128"/>
                <a:ea typeface="Meiryo UI" panose="020B0604030504040204" pitchFamily="50" charset="-128"/>
              </a:rPr>
              <a:t>/</a:t>
            </a:r>
            <a:r>
              <a:rPr lang="ja-JP" altLang="en-US" sz="800" dirty="0">
                <a:solidFill>
                  <a:prstClr val="black"/>
                </a:solidFill>
                <a:latin typeface="Meiryo UI" panose="020B0604030504040204" pitchFamily="50" charset="-128"/>
                <a:ea typeface="Meiryo UI" panose="020B0604030504040204" pitchFamily="50" charset="-128"/>
              </a:rPr>
              <a:t>入力</a:t>
            </a:r>
            <a:r>
              <a:rPr lang="en-US" altLang="ja-JP" sz="800" dirty="0">
                <a:solidFill>
                  <a:prstClr val="black"/>
                </a:solidFill>
                <a:latin typeface="Meiryo UI" panose="020B0604030504040204" pitchFamily="50" charset="-128"/>
                <a:ea typeface="Meiryo UI" panose="020B0604030504040204" pitchFamily="50" charset="-128"/>
              </a:rPr>
              <a:t>/</a:t>
            </a:r>
            <a:r>
              <a:rPr lang="ja-JP" altLang="en-US" sz="800" dirty="0">
                <a:solidFill>
                  <a:prstClr val="black"/>
                </a:solidFill>
                <a:latin typeface="Meiryo UI" panose="020B0604030504040204" pitchFamily="50" charset="-128"/>
                <a:ea typeface="Meiryo UI" panose="020B0604030504040204" pitchFamily="50" charset="-128"/>
              </a:rPr>
              <a:t>確認</a:t>
            </a:r>
          </a:p>
          <a:p>
            <a:pPr algn="ctr"/>
            <a:r>
              <a:rPr lang="en-US" altLang="ja-JP" sz="800" dirty="0">
                <a:solidFill>
                  <a:prstClr val="black"/>
                </a:solidFill>
                <a:latin typeface="Meiryo UI" panose="020B0604030504040204" pitchFamily="50" charset="-128"/>
                <a:ea typeface="Meiryo UI" panose="020B0604030504040204" pitchFamily="50" charset="-128"/>
              </a:rPr>
              <a:t>(</a:t>
            </a:r>
            <a:r>
              <a:rPr lang="ja-JP" altLang="en-US" sz="800" dirty="0">
                <a:solidFill>
                  <a:prstClr val="black"/>
                </a:solidFill>
                <a:latin typeface="Meiryo UI" panose="020B0604030504040204" pitchFamily="50" charset="-128"/>
                <a:ea typeface="Meiryo UI" panose="020B0604030504040204" pitchFamily="50" charset="-128"/>
              </a:rPr>
              <a:t>表示順、自由記述欄など</a:t>
            </a:r>
            <a:r>
              <a:rPr lang="en-US" altLang="ja-JP" sz="800" dirty="0">
                <a:solidFill>
                  <a:prstClr val="black"/>
                </a:solidFill>
                <a:latin typeface="Meiryo UI" panose="020B0604030504040204" pitchFamily="50" charset="-128"/>
                <a:ea typeface="Meiryo UI" panose="020B0604030504040204" pitchFamily="50" charset="-128"/>
              </a:rPr>
              <a:t>)</a:t>
            </a:r>
          </a:p>
          <a:p>
            <a:pPr algn="ctr"/>
            <a:r>
              <a:rPr lang="ja-JP" altLang="en-US" sz="800" dirty="0">
                <a:solidFill>
                  <a:prstClr val="black"/>
                </a:solidFill>
                <a:latin typeface="Meiryo UI" panose="020B0604030504040204" pitchFamily="50" charset="-128"/>
                <a:ea typeface="Meiryo UI" panose="020B0604030504040204" pitchFamily="50" charset="-128"/>
              </a:rPr>
              <a:t>（海外販社）</a:t>
            </a:r>
          </a:p>
        </p:txBody>
      </p:sp>
      <p:sp>
        <p:nvSpPr>
          <p:cNvPr id="151" name="テキスト ボックス 150"/>
          <p:cNvSpPr txBox="1"/>
          <p:nvPr/>
        </p:nvSpPr>
        <p:spPr>
          <a:xfrm>
            <a:off x="7952426" y="5303338"/>
            <a:ext cx="416780" cy="618962"/>
          </a:xfrm>
          <a:prstGeom prst="roundRect">
            <a:avLst/>
          </a:prstGeom>
          <a:solidFill>
            <a:schemeClr val="bg1"/>
          </a:solidFill>
          <a:ln cmpd="sng">
            <a:solidFill>
              <a:schemeClr val="tx2">
                <a:lumMod val="75000"/>
              </a:schemeClr>
            </a:solidFill>
          </a:ln>
        </p:spPr>
        <p:txBody>
          <a:bodyPr wrap="square" lIns="36000" tIns="36000" rIns="36000" bIns="36000" rtlCol="0" anchor="ctr">
            <a:noAutofit/>
          </a:bodyPr>
          <a:lstStyle/>
          <a:p>
            <a:pPr algn="ctr"/>
            <a:r>
              <a:rPr lang="en-US" altLang="ja-JP" sz="800" dirty="0">
                <a:solidFill>
                  <a:prstClr val="black"/>
                </a:solidFill>
                <a:latin typeface="Meiryo UI" panose="020B0604030504040204" pitchFamily="50" charset="-128"/>
                <a:ea typeface="Meiryo UI" panose="020B0604030504040204" pitchFamily="50" charset="-128"/>
              </a:rPr>
              <a:t>Web</a:t>
            </a:r>
            <a:r>
              <a:rPr lang="ja-JP" altLang="en-US" sz="800" dirty="0">
                <a:solidFill>
                  <a:prstClr val="black"/>
                </a:solidFill>
                <a:latin typeface="Meiryo UI" panose="020B0604030504040204" pitchFamily="50" charset="-128"/>
                <a:ea typeface="Meiryo UI" panose="020B0604030504040204" pitchFamily="50" charset="-128"/>
              </a:rPr>
              <a:t>公開申請</a:t>
            </a:r>
          </a:p>
        </p:txBody>
      </p:sp>
      <p:sp>
        <p:nvSpPr>
          <p:cNvPr id="153" name="テキスト ボックス 152"/>
          <p:cNvSpPr txBox="1"/>
          <p:nvPr/>
        </p:nvSpPr>
        <p:spPr>
          <a:xfrm>
            <a:off x="8621286" y="5303338"/>
            <a:ext cx="416780" cy="618962"/>
          </a:xfrm>
          <a:prstGeom prst="roundRect">
            <a:avLst/>
          </a:prstGeom>
          <a:solidFill>
            <a:schemeClr val="bg1"/>
          </a:solidFill>
          <a:ln cmpd="sng">
            <a:solidFill>
              <a:schemeClr val="tx2">
                <a:lumMod val="75000"/>
              </a:schemeClr>
            </a:solidFill>
          </a:ln>
        </p:spPr>
        <p:txBody>
          <a:bodyPr wrap="square" lIns="36000" tIns="36000" rIns="36000" bIns="36000" rtlCol="0" anchor="ctr">
            <a:noAutofit/>
          </a:bodyPr>
          <a:lstStyle/>
          <a:p>
            <a:pPr algn="ctr"/>
            <a:r>
              <a:rPr lang="en-US" altLang="ja-JP" sz="800" dirty="0">
                <a:solidFill>
                  <a:prstClr val="black"/>
                </a:solidFill>
                <a:latin typeface="Meiryo UI" panose="020B0604030504040204" pitchFamily="50" charset="-128"/>
                <a:ea typeface="Meiryo UI" panose="020B0604030504040204" pitchFamily="50" charset="-128"/>
              </a:rPr>
              <a:t>Web</a:t>
            </a:r>
            <a:r>
              <a:rPr lang="ja-JP" altLang="en-US" sz="800" dirty="0">
                <a:solidFill>
                  <a:prstClr val="black"/>
                </a:solidFill>
                <a:latin typeface="Meiryo UI" panose="020B0604030504040204" pitchFamily="50" charset="-128"/>
                <a:ea typeface="Meiryo UI" panose="020B0604030504040204" pitchFamily="50" charset="-128"/>
              </a:rPr>
              <a:t>公開承認</a:t>
            </a:r>
          </a:p>
        </p:txBody>
      </p:sp>
      <p:cxnSp>
        <p:nvCxnSpPr>
          <p:cNvPr id="154" name="カギ線コネクタ 153"/>
          <p:cNvCxnSpPr>
            <a:stCxn id="141" idx="3"/>
            <a:endCxn id="150" idx="1"/>
          </p:cNvCxnSpPr>
          <p:nvPr/>
        </p:nvCxnSpPr>
        <p:spPr>
          <a:xfrm>
            <a:off x="6337799" y="3676730"/>
            <a:ext cx="326137" cy="1936089"/>
          </a:xfrm>
          <a:prstGeom prst="bentConnector3">
            <a:avLst>
              <a:gd name="adj1" fmla="val 50000"/>
            </a:avLst>
          </a:prstGeom>
          <a:ln w="38100" cmpd="sng">
            <a:solidFill>
              <a:schemeClr val="tx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5" name="直線矢印コネクタ 154"/>
          <p:cNvCxnSpPr>
            <a:stCxn id="150" idx="3"/>
            <a:endCxn id="151" idx="1"/>
          </p:cNvCxnSpPr>
          <p:nvPr/>
        </p:nvCxnSpPr>
        <p:spPr>
          <a:xfrm>
            <a:off x="7719557" y="5612819"/>
            <a:ext cx="232871" cy="0"/>
          </a:xfrm>
          <a:prstGeom prst="straightConnector1">
            <a:avLst/>
          </a:prstGeom>
          <a:ln w="38100" cmpd="sng">
            <a:solidFill>
              <a:schemeClr val="tx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6" name="直線矢印コネクタ 155"/>
          <p:cNvCxnSpPr>
            <a:stCxn id="151" idx="3"/>
            <a:endCxn id="153" idx="1"/>
          </p:cNvCxnSpPr>
          <p:nvPr/>
        </p:nvCxnSpPr>
        <p:spPr>
          <a:xfrm>
            <a:off x="8369206" y="5612819"/>
            <a:ext cx="252080" cy="0"/>
          </a:xfrm>
          <a:prstGeom prst="straightConnector1">
            <a:avLst/>
          </a:prstGeom>
          <a:ln w="38100" cmpd="sng">
            <a:solidFill>
              <a:schemeClr val="tx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9" name="テキスト ボックス 158"/>
          <p:cNvSpPr txBox="1"/>
          <p:nvPr/>
        </p:nvSpPr>
        <p:spPr>
          <a:xfrm>
            <a:off x="994060" y="3749845"/>
            <a:ext cx="754112" cy="511539"/>
          </a:xfrm>
          <a:prstGeom prst="roundRect">
            <a:avLst/>
          </a:prstGeom>
          <a:solidFill>
            <a:schemeClr val="bg1"/>
          </a:solidFill>
          <a:ln cmpd="sng">
            <a:solidFill>
              <a:schemeClr val="tx2">
                <a:lumMod val="75000"/>
              </a:schemeClr>
            </a:solidFill>
          </a:ln>
        </p:spPr>
        <p:txBody>
          <a:bodyPr wrap="square" lIns="36000" tIns="36000" rIns="36000" bIns="36000" rtlCol="0" anchor="ctr">
            <a:noAutofit/>
          </a:bodyPr>
          <a:lstStyle/>
          <a:p>
            <a:pPr algn="ctr"/>
            <a:r>
              <a:rPr lang="en-US" altLang="ja-JP" sz="800" dirty="0">
                <a:solidFill>
                  <a:prstClr val="black"/>
                </a:solidFill>
                <a:latin typeface="Meiryo UI" panose="020B0604030504040204" pitchFamily="50" charset="-128"/>
                <a:ea typeface="Meiryo UI" panose="020B0604030504040204" pitchFamily="50" charset="-128"/>
              </a:rPr>
              <a:t>(PIM)</a:t>
            </a:r>
            <a:r>
              <a:rPr lang="ja-JP" altLang="en-US" sz="800" dirty="0">
                <a:solidFill>
                  <a:prstClr val="black"/>
                </a:solidFill>
                <a:latin typeface="Meiryo UI" panose="020B0604030504040204" pitchFamily="50" charset="-128"/>
                <a:ea typeface="Meiryo UI" panose="020B0604030504040204" pitchFamily="50" charset="-128"/>
              </a:rPr>
              <a:t>製品</a:t>
            </a:r>
            <a:br>
              <a:rPr lang="en-US" altLang="ja-JP" sz="800" dirty="0">
                <a:solidFill>
                  <a:prstClr val="black"/>
                </a:solidFill>
                <a:latin typeface="Meiryo UI" panose="020B0604030504040204" pitchFamily="50" charset="-128"/>
                <a:ea typeface="Meiryo UI" panose="020B0604030504040204" pitchFamily="50" charset="-128"/>
              </a:rPr>
            </a:br>
            <a:r>
              <a:rPr lang="ja-JP" altLang="en-US" sz="800" dirty="0">
                <a:solidFill>
                  <a:prstClr val="black"/>
                </a:solidFill>
                <a:latin typeface="Meiryo UI" panose="020B0604030504040204" pitchFamily="50" charset="-128"/>
                <a:ea typeface="Meiryo UI" panose="020B0604030504040204" pitchFamily="50" charset="-128"/>
              </a:rPr>
              <a:t>仕様情報登録</a:t>
            </a:r>
            <a:endParaRPr lang="en-US" altLang="ja-JP" sz="800" dirty="0">
              <a:solidFill>
                <a:prstClr val="black"/>
              </a:solidFill>
              <a:latin typeface="Meiryo UI" panose="020B0604030504040204" pitchFamily="50" charset="-128"/>
              <a:ea typeface="Meiryo UI" panose="020B0604030504040204" pitchFamily="50" charset="-128"/>
            </a:endParaRPr>
          </a:p>
        </p:txBody>
      </p:sp>
      <p:pic>
        <p:nvPicPr>
          <p:cNvPr id="172" name="グラフィックス 131" descr="封筒">
            <a:extLst>
              <a:ext uri="{FF2B5EF4-FFF2-40B4-BE49-F238E27FC236}">
                <a16:creationId xmlns:a16="http://schemas.microsoft.com/office/drawing/2014/main" id="{78DCE877-C58C-4ADB-9A55-537058DBE76E}"/>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429839" y="5666595"/>
            <a:ext cx="167335" cy="177277"/>
          </a:xfrm>
          <a:prstGeom prst="rect">
            <a:avLst/>
          </a:prstGeom>
        </p:spPr>
      </p:pic>
      <p:sp>
        <p:nvSpPr>
          <p:cNvPr id="137" name="テキスト ボックス 136"/>
          <p:cNvSpPr txBox="1"/>
          <p:nvPr/>
        </p:nvSpPr>
        <p:spPr>
          <a:xfrm>
            <a:off x="2462728" y="3726463"/>
            <a:ext cx="1263615" cy="618962"/>
          </a:xfrm>
          <a:prstGeom prst="roundRect">
            <a:avLst/>
          </a:prstGeom>
          <a:solidFill>
            <a:schemeClr val="bg1"/>
          </a:solidFill>
          <a:ln cmpd="sng">
            <a:solidFill>
              <a:schemeClr val="tx2">
                <a:lumMod val="75000"/>
              </a:schemeClr>
            </a:solidFill>
          </a:ln>
        </p:spPr>
        <p:txBody>
          <a:bodyPr wrap="square" lIns="36000" tIns="36000" rIns="36000" bIns="36000" rtlCol="0" anchor="ctr">
            <a:noAutofit/>
          </a:bodyPr>
          <a:lstStyle/>
          <a:p>
            <a:pPr algn="ctr"/>
            <a:r>
              <a:rPr lang="ja-JP" altLang="en-US" sz="800" dirty="0">
                <a:solidFill>
                  <a:prstClr val="black"/>
                </a:solidFill>
                <a:latin typeface="Meiryo UI" panose="020B0604030504040204" pitchFamily="50" charset="-128"/>
                <a:ea typeface="Meiryo UI" panose="020B0604030504040204" pitchFamily="50" charset="-128"/>
              </a:rPr>
              <a:t>製品情報の</a:t>
            </a:r>
          </a:p>
          <a:p>
            <a:pPr algn="ctr"/>
            <a:r>
              <a:rPr lang="ja-JP" altLang="en-US" sz="800" dirty="0">
                <a:solidFill>
                  <a:prstClr val="black"/>
                </a:solidFill>
                <a:latin typeface="Meiryo UI" panose="020B0604030504040204" pitchFamily="50" charset="-128"/>
                <a:ea typeface="Meiryo UI" panose="020B0604030504040204" pitchFamily="50" charset="-128"/>
              </a:rPr>
              <a:t>表示設定</a:t>
            </a:r>
            <a:r>
              <a:rPr lang="en-US" altLang="ja-JP" sz="800" dirty="0">
                <a:solidFill>
                  <a:prstClr val="black"/>
                </a:solidFill>
                <a:latin typeface="Meiryo UI" panose="020B0604030504040204" pitchFamily="50" charset="-128"/>
                <a:ea typeface="Meiryo UI" panose="020B0604030504040204" pitchFamily="50" charset="-128"/>
              </a:rPr>
              <a:t>/</a:t>
            </a:r>
            <a:r>
              <a:rPr lang="ja-JP" altLang="en-US" sz="800" dirty="0">
                <a:solidFill>
                  <a:prstClr val="black"/>
                </a:solidFill>
                <a:latin typeface="Meiryo UI" panose="020B0604030504040204" pitchFamily="50" charset="-128"/>
                <a:ea typeface="Meiryo UI" panose="020B0604030504040204" pitchFamily="50" charset="-128"/>
              </a:rPr>
              <a:t>入力</a:t>
            </a:r>
            <a:r>
              <a:rPr lang="en-US" altLang="ja-JP" sz="800" dirty="0">
                <a:solidFill>
                  <a:prstClr val="black"/>
                </a:solidFill>
                <a:latin typeface="Meiryo UI" panose="020B0604030504040204" pitchFamily="50" charset="-128"/>
                <a:ea typeface="Meiryo UI" panose="020B0604030504040204" pitchFamily="50" charset="-128"/>
              </a:rPr>
              <a:t>/</a:t>
            </a:r>
            <a:r>
              <a:rPr lang="ja-JP" altLang="en-US" sz="800" dirty="0">
                <a:solidFill>
                  <a:prstClr val="black"/>
                </a:solidFill>
                <a:latin typeface="Meiryo UI" panose="020B0604030504040204" pitchFamily="50" charset="-128"/>
                <a:ea typeface="Meiryo UI" panose="020B0604030504040204" pitchFamily="50" charset="-128"/>
              </a:rPr>
              <a:t>確認</a:t>
            </a:r>
          </a:p>
          <a:p>
            <a:pPr algn="ctr"/>
            <a:r>
              <a:rPr lang="en-US" altLang="ja-JP" sz="800" dirty="0">
                <a:solidFill>
                  <a:prstClr val="black"/>
                </a:solidFill>
                <a:latin typeface="Meiryo UI" panose="020B0604030504040204" pitchFamily="50" charset="-128"/>
                <a:ea typeface="Meiryo UI" panose="020B0604030504040204" pitchFamily="50" charset="-128"/>
              </a:rPr>
              <a:t>(</a:t>
            </a:r>
            <a:r>
              <a:rPr lang="ja-JP" altLang="en-US" sz="800" dirty="0">
                <a:solidFill>
                  <a:prstClr val="black"/>
                </a:solidFill>
                <a:latin typeface="Meiryo UI" panose="020B0604030504040204" pitchFamily="50" charset="-128"/>
                <a:ea typeface="Meiryo UI" panose="020B0604030504040204" pitchFamily="50" charset="-128"/>
              </a:rPr>
              <a:t>表示順、自由記述欄など</a:t>
            </a:r>
            <a:r>
              <a:rPr lang="en-US" altLang="ja-JP" sz="800" dirty="0">
                <a:solidFill>
                  <a:prstClr val="black"/>
                </a:solidFill>
                <a:latin typeface="Meiryo UI" panose="020B0604030504040204" pitchFamily="50" charset="-128"/>
                <a:ea typeface="Meiryo UI" panose="020B0604030504040204" pitchFamily="50" charset="-128"/>
              </a:rPr>
              <a:t>)</a:t>
            </a:r>
          </a:p>
          <a:p>
            <a:pPr algn="ctr"/>
            <a:r>
              <a:rPr lang="ja-JP" altLang="en-US" sz="800" dirty="0">
                <a:solidFill>
                  <a:prstClr val="black"/>
                </a:solidFill>
                <a:latin typeface="Meiryo UI" panose="020B0604030504040204" pitchFamily="50" charset="-128"/>
                <a:ea typeface="Meiryo UI" panose="020B0604030504040204" pitchFamily="50" charset="-128"/>
              </a:rPr>
              <a:t>（国内）</a:t>
            </a:r>
          </a:p>
        </p:txBody>
      </p:sp>
      <p:sp>
        <p:nvSpPr>
          <p:cNvPr id="157" name="テキスト ボックス 156"/>
          <p:cNvSpPr txBox="1"/>
          <p:nvPr/>
        </p:nvSpPr>
        <p:spPr>
          <a:xfrm>
            <a:off x="2468684" y="4437463"/>
            <a:ext cx="1263615" cy="618962"/>
          </a:xfrm>
          <a:prstGeom prst="roundRect">
            <a:avLst/>
          </a:prstGeom>
          <a:solidFill>
            <a:schemeClr val="bg1"/>
          </a:solidFill>
          <a:ln cmpd="sng">
            <a:solidFill>
              <a:schemeClr val="tx2">
                <a:lumMod val="75000"/>
              </a:schemeClr>
            </a:solidFill>
          </a:ln>
        </p:spPr>
        <p:txBody>
          <a:bodyPr wrap="square" lIns="36000" tIns="36000" rIns="36000" bIns="36000" rtlCol="0" anchor="ctr">
            <a:noAutofit/>
          </a:bodyPr>
          <a:lstStyle/>
          <a:p>
            <a:pPr algn="ctr"/>
            <a:r>
              <a:rPr lang="ja-JP" altLang="en-US" sz="800" dirty="0">
                <a:solidFill>
                  <a:prstClr val="black"/>
                </a:solidFill>
                <a:latin typeface="Meiryo UI" panose="020B0604030504040204" pitchFamily="50" charset="-128"/>
                <a:ea typeface="Meiryo UI" panose="020B0604030504040204" pitchFamily="50" charset="-128"/>
              </a:rPr>
              <a:t>製品情報の</a:t>
            </a:r>
          </a:p>
          <a:p>
            <a:pPr algn="ctr"/>
            <a:r>
              <a:rPr lang="ja-JP" altLang="en-US" sz="800" dirty="0">
                <a:solidFill>
                  <a:prstClr val="black"/>
                </a:solidFill>
                <a:latin typeface="Meiryo UI" panose="020B0604030504040204" pitchFamily="50" charset="-128"/>
                <a:ea typeface="Meiryo UI" panose="020B0604030504040204" pitchFamily="50" charset="-128"/>
              </a:rPr>
              <a:t>表示設定</a:t>
            </a:r>
            <a:r>
              <a:rPr lang="en-US" altLang="ja-JP" sz="800" dirty="0">
                <a:solidFill>
                  <a:prstClr val="black"/>
                </a:solidFill>
                <a:latin typeface="Meiryo UI" panose="020B0604030504040204" pitchFamily="50" charset="-128"/>
                <a:ea typeface="Meiryo UI" panose="020B0604030504040204" pitchFamily="50" charset="-128"/>
              </a:rPr>
              <a:t>/</a:t>
            </a:r>
            <a:r>
              <a:rPr lang="ja-JP" altLang="en-US" sz="800" dirty="0">
                <a:solidFill>
                  <a:prstClr val="black"/>
                </a:solidFill>
                <a:latin typeface="Meiryo UI" panose="020B0604030504040204" pitchFamily="50" charset="-128"/>
                <a:ea typeface="Meiryo UI" panose="020B0604030504040204" pitchFamily="50" charset="-128"/>
              </a:rPr>
              <a:t>入力</a:t>
            </a:r>
            <a:r>
              <a:rPr lang="en-US" altLang="ja-JP" sz="800" dirty="0">
                <a:solidFill>
                  <a:prstClr val="black"/>
                </a:solidFill>
                <a:latin typeface="Meiryo UI" panose="020B0604030504040204" pitchFamily="50" charset="-128"/>
                <a:ea typeface="Meiryo UI" panose="020B0604030504040204" pitchFamily="50" charset="-128"/>
              </a:rPr>
              <a:t>/</a:t>
            </a:r>
            <a:r>
              <a:rPr lang="ja-JP" altLang="en-US" sz="800" dirty="0">
                <a:solidFill>
                  <a:prstClr val="black"/>
                </a:solidFill>
                <a:latin typeface="Meiryo UI" panose="020B0604030504040204" pitchFamily="50" charset="-128"/>
                <a:ea typeface="Meiryo UI" panose="020B0604030504040204" pitchFamily="50" charset="-128"/>
              </a:rPr>
              <a:t>確認</a:t>
            </a:r>
          </a:p>
          <a:p>
            <a:pPr algn="ctr"/>
            <a:r>
              <a:rPr lang="en-US" altLang="ja-JP" sz="800" dirty="0">
                <a:solidFill>
                  <a:prstClr val="black"/>
                </a:solidFill>
                <a:latin typeface="Meiryo UI" panose="020B0604030504040204" pitchFamily="50" charset="-128"/>
                <a:ea typeface="Meiryo UI" panose="020B0604030504040204" pitchFamily="50" charset="-128"/>
              </a:rPr>
              <a:t>(</a:t>
            </a:r>
            <a:r>
              <a:rPr lang="ja-JP" altLang="en-US" sz="800" dirty="0">
                <a:solidFill>
                  <a:prstClr val="black"/>
                </a:solidFill>
                <a:latin typeface="Meiryo UI" panose="020B0604030504040204" pitchFamily="50" charset="-128"/>
                <a:ea typeface="Meiryo UI" panose="020B0604030504040204" pitchFamily="50" charset="-128"/>
              </a:rPr>
              <a:t>表示順、自由記述欄など</a:t>
            </a:r>
            <a:r>
              <a:rPr lang="en-US" altLang="ja-JP" sz="800" dirty="0">
                <a:solidFill>
                  <a:prstClr val="black"/>
                </a:solidFill>
                <a:latin typeface="Meiryo UI" panose="020B0604030504040204" pitchFamily="50" charset="-128"/>
                <a:ea typeface="Meiryo UI" panose="020B0604030504040204" pitchFamily="50" charset="-128"/>
              </a:rPr>
              <a:t>)</a:t>
            </a:r>
          </a:p>
          <a:p>
            <a:pPr algn="ctr"/>
            <a:r>
              <a:rPr lang="ja-JP" altLang="en-US" sz="800" dirty="0">
                <a:solidFill>
                  <a:prstClr val="black"/>
                </a:solidFill>
                <a:latin typeface="Meiryo UI" panose="020B0604030504040204" pitchFamily="50" charset="-128"/>
                <a:ea typeface="Meiryo UI" panose="020B0604030504040204" pitchFamily="50" charset="-128"/>
              </a:rPr>
              <a:t>（グローバル）</a:t>
            </a:r>
          </a:p>
        </p:txBody>
      </p:sp>
      <p:grpSp>
        <p:nvGrpSpPr>
          <p:cNvPr id="55" name="グループ化 54"/>
          <p:cNvGrpSpPr/>
          <p:nvPr/>
        </p:nvGrpSpPr>
        <p:grpSpPr>
          <a:xfrm>
            <a:off x="2264242" y="3448071"/>
            <a:ext cx="1570498" cy="1743572"/>
            <a:chOff x="1690144" y="492877"/>
            <a:chExt cx="2916000" cy="6019280"/>
          </a:xfrm>
        </p:grpSpPr>
        <p:sp>
          <p:nvSpPr>
            <p:cNvPr id="187" name="角丸四角形 186"/>
            <p:cNvSpPr/>
            <p:nvPr/>
          </p:nvSpPr>
          <p:spPr>
            <a:xfrm>
              <a:off x="1690144" y="809898"/>
              <a:ext cx="2916000" cy="5702259"/>
            </a:xfrm>
            <a:prstGeom prst="roundRect">
              <a:avLst/>
            </a:prstGeom>
            <a:noFill/>
            <a:ln w="9525">
              <a:solidFill>
                <a:srgbClr val="C00000"/>
              </a:solidFill>
              <a:prstDash val="solid"/>
            </a:ln>
          </p:spPr>
          <p:style>
            <a:lnRef idx="2">
              <a:schemeClr val="dk1"/>
            </a:lnRef>
            <a:fillRef idx="1">
              <a:schemeClr val="lt1"/>
            </a:fillRef>
            <a:effectRef idx="0">
              <a:schemeClr val="dk1"/>
            </a:effectRef>
            <a:fontRef idx="minor">
              <a:schemeClr val="dk1"/>
            </a:fontRef>
          </p:style>
          <p:txBody>
            <a:bodyPr lIns="0" rIns="0" rtlCol="0" anchor="ctr"/>
            <a:lstStyle/>
            <a:p>
              <a:pPr indent="-266700" algn="ctr"/>
              <a:endParaRPr lang="ja-JP" altLang="en-US" sz="1000" dirty="0">
                <a:solidFill>
                  <a:prstClr val="black"/>
                </a:solidFill>
                <a:latin typeface="メイリオ" panose="020B0604030504040204" pitchFamily="50" charset="-128"/>
                <a:ea typeface="メイリオ" panose="020B0604030504040204" pitchFamily="50" charset="-128"/>
              </a:endParaRPr>
            </a:p>
          </p:txBody>
        </p:sp>
        <p:sp>
          <p:nvSpPr>
            <p:cNvPr id="188" name="角丸四角形 187"/>
            <p:cNvSpPr/>
            <p:nvPr/>
          </p:nvSpPr>
          <p:spPr>
            <a:xfrm>
              <a:off x="2458426" y="492877"/>
              <a:ext cx="1403692" cy="631386"/>
            </a:xfrm>
            <a:prstGeom prst="roundRect">
              <a:avLst/>
            </a:prstGeom>
            <a:ln/>
          </p:spPr>
          <p:style>
            <a:lnRef idx="2">
              <a:schemeClr val="accent2"/>
            </a:lnRef>
            <a:fillRef idx="1">
              <a:schemeClr val="lt1"/>
            </a:fillRef>
            <a:effectRef idx="0">
              <a:schemeClr val="accent2"/>
            </a:effectRef>
            <a:fontRef idx="minor">
              <a:schemeClr val="dk1"/>
            </a:fontRef>
          </p:style>
          <p:txBody>
            <a:bodyPr lIns="0" rIns="0" rtlCol="0" anchor="ctr"/>
            <a:lstStyle/>
            <a:p>
              <a:pPr indent="-266700" algn="ctr"/>
              <a:r>
                <a:rPr lang="ja-JP" altLang="en-US" sz="800" dirty="0">
                  <a:solidFill>
                    <a:prstClr val="black"/>
                  </a:solidFill>
                  <a:latin typeface="メイリオ" panose="020B0604030504040204" pitchFamily="50" charset="-128"/>
                  <a:ea typeface="メイリオ" panose="020B0604030504040204" pitchFamily="50" charset="-128"/>
                </a:rPr>
                <a:t>製品情報登録</a:t>
              </a:r>
            </a:p>
          </p:txBody>
        </p:sp>
      </p:grpSp>
      <p:sp>
        <p:nvSpPr>
          <p:cNvPr id="140" name="テキスト ボックス 139"/>
          <p:cNvSpPr txBox="1"/>
          <p:nvPr/>
        </p:nvSpPr>
        <p:spPr>
          <a:xfrm>
            <a:off x="4193320" y="3726463"/>
            <a:ext cx="648434" cy="618962"/>
          </a:xfrm>
          <a:prstGeom prst="roundRect">
            <a:avLst/>
          </a:prstGeom>
          <a:solidFill>
            <a:schemeClr val="bg1"/>
          </a:solidFill>
          <a:ln cmpd="sng">
            <a:solidFill>
              <a:schemeClr val="tx2">
                <a:lumMod val="75000"/>
              </a:schemeClr>
            </a:solidFill>
          </a:ln>
        </p:spPr>
        <p:txBody>
          <a:bodyPr wrap="square" lIns="36000" tIns="36000" rIns="36000" bIns="36000" rtlCol="0" anchor="ctr">
            <a:noAutofit/>
          </a:bodyPr>
          <a:lstStyle/>
          <a:p>
            <a:pPr algn="ctr"/>
            <a:r>
              <a:rPr lang="en-US" altLang="ja-JP" sz="800" dirty="0">
                <a:solidFill>
                  <a:prstClr val="black"/>
                </a:solidFill>
                <a:latin typeface="Meiryo UI" panose="020B0604030504040204" pitchFamily="50" charset="-128"/>
                <a:ea typeface="Meiryo UI" panose="020B0604030504040204" pitchFamily="50" charset="-128"/>
              </a:rPr>
              <a:t>Web</a:t>
            </a:r>
          </a:p>
          <a:p>
            <a:pPr algn="ctr"/>
            <a:r>
              <a:rPr lang="ja-JP" altLang="en-US" sz="800" dirty="0">
                <a:solidFill>
                  <a:prstClr val="black"/>
                </a:solidFill>
                <a:latin typeface="Meiryo UI" panose="020B0604030504040204" pitchFamily="50" charset="-128"/>
                <a:ea typeface="Meiryo UI" panose="020B0604030504040204" pitchFamily="50" charset="-128"/>
              </a:rPr>
              <a:t>公開申請</a:t>
            </a:r>
            <a:endParaRPr lang="en-US" altLang="ja-JP" sz="800" dirty="0">
              <a:solidFill>
                <a:prstClr val="black"/>
              </a:solidFill>
              <a:latin typeface="Meiryo UI" panose="020B0604030504040204" pitchFamily="50" charset="-128"/>
              <a:ea typeface="Meiryo UI" panose="020B0604030504040204" pitchFamily="50" charset="-128"/>
            </a:endParaRPr>
          </a:p>
          <a:p>
            <a:pPr algn="ctr"/>
            <a:r>
              <a:rPr lang="en-US" altLang="ja-JP" sz="800" dirty="0">
                <a:solidFill>
                  <a:prstClr val="black"/>
                </a:solidFill>
                <a:latin typeface="Meiryo UI" panose="020B0604030504040204" pitchFamily="50" charset="-128"/>
                <a:ea typeface="Meiryo UI" panose="020B0604030504040204" pitchFamily="50" charset="-128"/>
              </a:rPr>
              <a:t>(</a:t>
            </a:r>
            <a:r>
              <a:rPr lang="ja-JP" altLang="en-US" sz="800" dirty="0">
                <a:solidFill>
                  <a:prstClr val="black"/>
                </a:solidFill>
                <a:latin typeface="Meiryo UI" panose="020B0604030504040204" pitchFamily="50" charset="-128"/>
                <a:ea typeface="Meiryo UI" panose="020B0604030504040204" pitchFamily="50" charset="-128"/>
              </a:rPr>
              <a:t>国内</a:t>
            </a:r>
            <a:r>
              <a:rPr lang="en-US" altLang="ja-JP" sz="800" dirty="0">
                <a:solidFill>
                  <a:prstClr val="black"/>
                </a:solidFill>
                <a:latin typeface="Meiryo UI" panose="020B0604030504040204" pitchFamily="50" charset="-128"/>
                <a:ea typeface="Meiryo UI" panose="020B0604030504040204" pitchFamily="50" charset="-128"/>
              </a:rPr>
              <a:t>)</a:t>
            </a:r>
            <a:endParaRPr lang="ja-JP" altLang="en-US" sz="800" dirty="0">
              <a:solidFill>
                <a:prstClr val="black"/>
              </a:solidFill>
              <a:latin typeface="Meiryo UI" panose="020B0604030504040204" pitchFamily="50" charset="-128"/>
              <a:ea typeface="Meiryo UI" panose="020B0604030504040204" pitchFamily="50" charset="-128"/>
            </a:endParaRPr>
          </a:p>
        </p:txBody>
      </p:sp>
      <p:sp>
        <p:nvSpPr>
          <p:cNvPr id="158" name="テキスト ボックス 157"/>
          <p:cNvSpPr txBox="1"/>
          <p:nvPr/>
        </p:nvSpPr>
        <p:spPr>
          <a:xfrm>
            <a:off x="4199416" y="4437463"/>
            <a:ext cx="648434" cy="618962"/>
          </a:xfrm>
          <a:prstGeom prst="roundRect">
            <a:avLst/>
          </a:prstGeom>
          <a:solidFill>
            <a:schemeClr val="bg1"/>
          </a:solidFill>
          <a:ln cmpd="sng">
            <a:solidFill>
              <a:schemeClr val="tx2">
                <a:lumMod val="75000"/>
              </a:schemeClr>
            </a:solidFill>
          </a:ln>
        </p:spPr>
        <p:txBody>
          <a:bodyPr wrap="square" lIns="36000" tIns="36000" rIns="36000" bIns="36000" rtlCol="0" anchor="ctr">
            <a:noAutofit/>
          </a:bodyPr>
          <a:lstStyle/>
          <a:p>
            <a:pPr algn="ctr"/>
            <a:r>
              <a:rPr lang="en-US" altLang="ja-JP" sz="800" dirty="0">
                <a:solidFill>
                  <a:prstClr val="black"/>
                </a:solidFill>
                <a:latin typeface="Meiryo UI" panose="020B0604030504040204" pitchFamily="50" charset="-128"/>
                <a:ea typeface="Meiryo UI" panose="020B0604030504040204" pitchFamily="50" charset="-128"/>
              </a:rPr>
              <a:t>Web</a:t>
            </a:r>
          </a:p>
          <a:p>
            <a:pPr algn="ctr"/>
            <a:r>
              <a:rPr lang="ja-JP" altLang="en-US" sz="800" dirty="0">
                <a:solidFill>
                  <a:prstClr val="black"/>
                </a:solidFill>
                <a:latin typeface="Meiryo UI" panose="020B0604030504040204" pitchFamily="50" charset="-128"/>
                <a:ea typeface="Meiryo UI" panose="020B0604030504040204" pitchFamily="50" charset="-128"/>
              </a:rPr>
              <a:t>公開申請</a:t>
            </a:r>
            <a:endParaRPr lang="en-US" altLang="ja-JP" sz="800" dirty="0">
              <a:solidFill>
                <a:prstClr val="black"/>
              </a:solidFill>
              <a:latin typeface="Meiryo UI" panose="020B0604030504040204" pitchFamily="50" charset="-128"/>
              <a:ea typeface="Meiryo UI" panose="020B0604030504040204" pitchFamily="50" charset="-128"/>
            </a:endParaRPr>
          </a:p>
          <a:p>
            <a:pPr algn="ctr"/>
            <a:r>
              <a:rPr lang="en-US" altLang="ja-JP" sz="800" dirty="0">
                <a:solidFill>
                  <a:prstClr val="black"/>
                </a:solidFill>
                <a:latin typeface="Meiryo UI" panose="020B0604030504040204" pitchFamily="50" charset="-128"/>
                <a:ea typeface="Meiryo UI" panose="020B0604030504040204" pitchFamily="50" charset="-128"/>
              </a:rPr>
              <a:t>(</a:t>
            </a:r>
            <a:r>
              <a:rPr lang="ja-JP" altLang="en-US" sz="800" dirty="0">
                <a:solidFill>
                  <a:prstClr val="black"/>
                </a:solidFill>
                <a:latin typeface="Meiryo UI" panose="020B0604030504040204" pitchFamily="50" charset="-128"/>
                <a:ea typeface="Meiryo UI" panose="020B0604030504040204" pitchFamily="50" charset="-128"/>
              </a:rPr>
              <a:t>グローバル</a:t>
            </a:r>
            <a:r>
              <a:rPr lang="en-US" altLang="ja-JP" sz="800" dirty="0">
                <a:solidFill>
                  <a:prstClr val="black"/>
                </a:solidFill>
                <a:latin typeface="Meiryo UI" panose="020B0604030504040204" pitchFamily="50" charset="-128"/>
                <a:ea typeface="Meiryo UI" panose="020B0604030504040204" pitchFamily="50" charset="-128"/>
              </a:rPr>
              <a:t>)</a:t>
            </a:r>
            <a:endParaRPr lang="ja-JP" altLang="en-US" sz="800" dirty="0">
              <a:solidFill>
                <a:prstClr val="black"/>
              </a:solidFill>
              <a:latin typeface="Meiryo UI" panose="020B0604030504040204" pitchFamily="50" charset="-128"/>
              <a:ea typeface="Meiryo UI" panose="020B0604030504040204" pitchFamily="50" charset="-128"/>
            </a:endParaRPr>
          </a:p>
        </p:txBody>
      </p:sp>
      <p:sp>
        <p:nvSpPr>
          <p:cNvPr id="191" name="角丸四角形 190"/>
          <p:cNvSpPr/>
          <p:nvPr/>
        </p:nvSpPr>
        <p:spPr>
          <a:xfrm>
            <a:off x="4057704" y="3535946"/>
            <a:ext cx="866268" cy="1651741"/>
          </a:xfrm>
          <a:prstGeom prst="roundRect">
            <a:avLst/>
          </a:prstGeom>
          <a:noFill/>
          <a:ln w="9525">
            <a:solidFill>
              <a:schemeClr val="tx2"/>
            </a:solidFill>
            <a:prstDash val="sysDash"/>
          </a:ln>
        </p:spPr>
        <p:style>
          <a:lnRef idx="2">
            <a:schemeClr val="dk1"/>
          </a:lnRef>
          <a:fillRef idx="1">
            <a:schemeClr val="lt1"/>
          </a:fillRef>
          <a:effectRef idx="0">
            <a:schemeClr val="dk1"/>
          </a:effectRef>
          <a:fontRef idx="minor">
            <a:schemeClr val="dk1"/>
          </a:fontRef>
        </p:style>
        <p:txBody>
          <a:bodyPr lIns="0" rIns="0" rtlCol="0" anchor="ctr"/>
          <a:lstStyle/>
          <a:p>
            <a:pPr indent="-266700" algn="ctr"/>
            <a:endParaRPr lang="ja-JP" altLang="en-US" sz="1000" dirty="0">
              <a:solidFill>
                <a:prstClr val="black"/>
              </a:solidFill>
              <a:latin typeface="メイリオ" panose="020B0604030504040204" pitchFamily="50" charset="-128"/>
              <a:ea typeface="メイリオ" panose="020B0604030504040204" pitchFamily="50" charset="-128"/>
            </a:endParaRPr>
          </a:p>
        </p:txBody>
      </p:sp>
      <p:sp>
        <p:nvSpPr>
          <p:cNvPr id="193" name="角丸四角形 192"/>
          <p:cNvSpPr/>
          <p:nvPr/>
        </p:nvSpPr>
        <p:spPr>
          <a:xfrm>
            <a:off x="4296001" y="3434769"/>
            <a:ext cx="387948" cy="180000"/>
          </a:xfrm>
          <a:prstGeom prst="roundRect">
            <a:avLst/>
          </a:prstGeom>
          <a:ln/>
        </p:spPr>
        <p:style>
          <a:lnRef idx="2">
            <a:schemeClr val="accent1"/>
          </a:lnRef>
          <a:fillRef idx="1">
            <a:schemeClr val="lt1"/>
          </a:fillRef>
          <a:effectRef idx="0">
            <a:schemeClr val="accent1"/>
          </a:effectRef>
          <a:fontRef idx="minor">
            <a:schemeClr val="dk1"/>
          </a:fontRef>
        </p:style>
        <p:txBody>
          <a:bodyPr lIns="0" rIns="0" rtlCol="0" anchor="ctr"/>
          <a:lstStyle/>
          <a:p>
            <a:pPr indent="-266700" algn="ctr"/>
            <a:r>
              <a:rPr lang="ja-JP" altLang="en-US" sz="800" dirty="0">
                <a:solidFill>
                  <a:prstClr val="black"/>
                </a:solidFill>
                <a:latin typeface="メイリオ" panose="020B0604030504040204" pitchFamily="50" charset="-128"/>
                <a:ea typeface="メイリオ" panose="020B0604030504040204" pitchFamily="50" charset="-128"/>
              </a:rPr>
              <a:t>申請</a:t>
            </a:r>
          </a:p>
        </p:txBody>
      </p:sp>
      <p:grpSp>
        <p:nvGrpSpPr>
          <p:cNvPr id="27" name="グループ化 26"/>
          <p:cNvGrpSpPr/>
          <p:nvPr/>
        </p:nvGrpSpPr>
        <p:grpSpPr>
          <a:xfrm>
            <a:off x="5029748" y="2852855"/>
            <a:ext cx="1428529" cy="1760938"/>
            <a:chOff x="5029748" y="2852855"/>
            <a:chExt cx="1428529" cy="1760938"/>
          </a:xfrm>
        </p:grpSpPr>
        <p:sp>
          <p:nvSpPr>
            <p:cNvPr id="46" name="角丸四角形 45"/>
            <p:cNvSpPr/>
            <p:nvPr/>
          </p:nvSpPr>
          <p:spPr>
            <a:xfrm>
              <a:off x="5097942" y="2958096"/>
              <a:ext cx="1360335" cy="1655697"/>
            </a:xfrm>
            <a:prstGeom prst="roundRect">
              <a:avLst/>
            </a:prstGeom>
            <a:noFill/>
            <a:ln w="9525">
              <a:solidFill>
                <a:schemeClr val="accent3">
                  <a:lumMod val="50000"/>
                </a:schemeClr>
              </a:solidFill>
              <a:prstDash val="sysDash"/>
            </a:ln>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grpSp>
          <p:nvGrpSpPr>
            <p:cNvPr id="26" name="グループ化 25"/>
            <p:cNvGrpSpPr/>
            <p:nvPr/>
          </p:nvGrpSpPr>
          <p:grpSpPr>
            <a:xfrm>
              <a:off x="5029748" y="2852855"/>
              <a:ext cx="1308051" cy="1196781"/>
              <a:chOff x="5029748" y="2852855"/>
              <a:chExt cx="1308051" cy="1196781"/>
            </a:xfrm>
          </p:grpSpPr>
          <p:sp>
            <p:nvSpPr>
              <p:cNvPr id="138" name="テキスト ボックス 137"/>
              <p:cNvSpPr txBox="1"/>
              <p:nvPr/>
            </p:nvSpPr>
            <p:spPr>
              <a:xfrm>
                <a:off x="5185698" y="3303823"/>
                <a:ext cx="416779" cy="745813"/>
              </a:xfrm>
              <a:prstGeom prst="roundRect">
                <a:avLst/>
              </a:prstGeom>
              <a:solidFill>
                <a:schemeClr val="bg1"/>
              </a:solidFill>
              <a:ln cmpd="sng">
                <a:solidFill>
                  <a:schemeClr val="tx2">
                    <a:lumMod val="75000"/>
                  </a:schemeClr>
                </a:solidFill>
              </a:ln>
            </p:spPr>
            <p:txBody>
              <a:bodyPr wrap="square" lIns="36000" tIns="36000" rIns="36000" bIns="36000" rtlCol="0" anchor="ctr">
                <a:noAutofit/>
              </a:bodyPr>
              <a:lstStyle/>
              <a:p>
                <a:pPr algn="ctr"/>
                <a:r>
                  <a:rPr lang="en-US" altLang="ja-JP" sz="800" dirty="0">
                    <a:solidFill>
                      <a:prstClr val="black"/>
                    </a:solidFill>
                    <a:latin typeface="Meiryo UI" panose="020B0604030504040204" pitchFamily="50" charset="-128"/>
                    <a:ea typeface="Meiryo UI" panose="020B0604030504040204" pitchFamily="50" charset="-128"/>
                  </a:rPr>
                  <a:t>Web</a:t>
                </a:r>
              </a:p>
              <a:p>
                <a:pPr algn="ctr"/>
                <a:r>
                  <a:rPr lang="ja-JP" altLang="en-US" sz="800" dirty="0">
                    <a:solidFill>
                      <a:prstClr val="black"/>
                    </a:solidFill>
                    <a:latin typeface="Meiryo UI" panose="020B0604030504040204" pitchFamily="50" charset="-128"/>
                    <a:ea typeface="Meiryo UI" panose="020B0604030504040204" pitchFamily="50" charset="-128"/>
                  </a:rPr>
                  <a:t>公開承認</a:t>
                </a:r>
                <a:r>
                  <a:rPr lang="en-US" altLang="ja-JP" sz="800" dirty="0">
                    <a:solidFill>
                      <a:prstClr val="black"/>
                    </a:solidFill>
                    <a:latin typeface="Meiryo UI" panose="020B0604030504040204" pitchFamily="50" charset="-128"/>
                    <a:ea typeface="Meiryo UI" panose="020B0604030504040204" pitchFamily="50" charset="-128"/>
                  </a:rPr>
                  <a:t>(</a:t>
                </a:r>
                <a:r>
                  <a:rPr lang="ja-JP" altLang="en-US" sz="800" dirty="0">
                    <a:solidFill>
                      <a:prstClr val="black"/>
                    </a:solidFill>
                    <a:latin typeface="Meiryo UI" panose="020B0604030504040204" pitchFamily="50" charset="-128"/>
                    <a:ea typeface="Meiryo UI" panose="020B0604030504040204" pitchFamily="50" charset="-128"/>
                  </a:rPr>
                  <a:t>国内</a:t>
                </a:r>
                <a:r>
                  <a:rPr lang="en-US" altLang="ja-JP" sz="800" dirty="0">
                    <a:solidFill>
                      <a:prstClr val="black"/>
                    </a:solidFill>
                    <a:latin typeface="Meiryo UI" panose="020B0604030504040204" pitchFamily="50" charset="-128"/>
                    <a:ea typeface="Meiryo UI" panose="020B0604030504040204" pitchFamily="50" charset="-128"/>
                  </a:rPr>
                  <a:t>)</a:t>
                </a:r>
              </a:p>
            </p:txBody>
          </p:sp>
          <p:sp>
            <p:nvSpPr>
              <p:cNvPr id="141" name="テキスト ボックス 140"/>
              <p:cNvSpPr txBox="1"/>
              <p:nvPr/>
            </p:nvSpPr>
            <p:spPr>
              <a:xfrm>
                <a:off x="5921020" y="3303823"/>
                <a:ext cx="416779" cy="745813"/>
              </a:xfrm>
              <a:prstGeom prst="roundRect">
                <a:avLst/>
              </a:prstGeom>
              <a:solidFill>
                <a:schemeClr val="bg1"/>
              </a:solidFill>
              <a:ln cmpd="sng">
                <a:solidFill>
                  <a:schemeClr val="tx2">
                    <a:lumMod val="75000"/>
                  </a:schemeClr>
                </a:solidFill>
              </a:ln>
            </p:spPr>
            <p:txBody>
              <a:bodyPr wrap="square" lIns="36000" tIns="36000" rIns="36000" bIns="36000" rtlCol="0" anchor="ctr">
                <a:noAutofit/>
              </a:bodyPr>
              <a:lstStyle/>
              <a:p>
                <a:pPr algn="ctr"/>
                <a:r>
                  <a:rPr lang="en-US" altLang="ja-JP" sz="800" dirty="0">
                    <a:solidFill>
                      <a:prstClr val="black"/>
                    </a:solidFill>
                    <a:latin typeface="Meiryo UI" panose="020B0604030504040204" pitchFamily="50" charset="-128"/>
                    <a:ea typeface="Meiryo UI" panose="020B0604030504040204" pitchFamily="50" charset="-128"/>
                  </a:rPr>
                  <a:t>Web</a:t>
                </a:r>
              </a:p>
              <a:p>
                <a:pPr algn="ctr"/>
                <a:r>
                  <a:rPr lang="ja-JP" altLang="en-US" sz="800" dirty="0">
                    <a:solidFill>
                      <a:prstClr val="black"/>
                    </a:solidFill>
                    <a:latin typeface="Meiryo UI" panose="020B0604030504040204" pitchFamily="50" charset="-128"/>
                    <a:ea typeface="Meiryo UI" panose="020B0604030504040204" pitchFamily="50" charset="-128"/>
                  </a:rPr>
                  <a:t>公開承認</a:t>
                </a:r>
                <a:r>
                  <a:rPr lang="en-US" altLang="ja-JP" sz="800" dirty="0">
                    <a:solidFill>
                      <a:prstClr val="black"/>
                    </a:solidFill>
                    <a:latin typeface="Meiryo UI" panose="020B0604030504040204" pitchFamily="50" charset="-128"/>
                    <a:ea typeface="Meiryo UI" panose="020B0604030504040204" pitchFamily="50" charset="-128"/>
                  </a:rPr>
                  <a:t>(</a:t>
                </a:r>
                <a:r>
                  <a:rPr lang="ja-JP" altLang="en-US" sz="800" dirty="0">
                    <a:solidFill>
                      <a:prstClr val="black"/>
                    </a:solidFill>
                    <a:latin typeface="Meiryo UI" panose="020B0604030504040204" pitchFamily="50" charset="-128"/>
                    <a:ea typeface="Meiryo UI" panose="020B0604030504040204" pitchFamily="50" charset="-128"/>
                  </a:rPr>
                  <a:t>グローバル</a:t>
                </a:r>
                <a:r>
                  <a:rPr lang="en-US" altLang="ja-JP" sz="800" dirty="0">
                    <a:solidFill>
                      <a:prstClr val="black"/>
                    </a:solidFill>
                    <a:latin typeface="Meiryo UI" panose="020B0604030504040204" pitchFamily="50" charset="-128"/>
                    <a:ea typeface="Meiryo UI" panose="020B0604030504040204" pitchFamily="50" charset="-128"/>
                  </a:rPr>
                  <a:t>)</a:t>
                </a:r>
              </a:p>
            </p:txBody>
          </p:sp>
          <p:pic>
            <p:nvPicPr>
              <p:cNvPr id="164" name="グラフィックス 131" descr="封筒">
                <a:extLst>
                  <a:ext uri="{FF2B5EF4-FFF2-40B4-BE49-F238E27FC236}">
                    <a16:creationId xmlns:a16="http://schemas.microsoft.com/office/drawing/2014/main" id="{78DCE877-C58C-4ADB-9A55-537058DBE76E}"/>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749763" y="3724082"/>
                <a:ext cx="167335" cy="177277"/>
              </a:xfrm>
              <a:prstGeom prst="rect">
                <a:avLst/>
              </a:prstGeom>
            </p:spPr>
          </p:pic>
          <p:sp>
            <p:nvSpPr>
              <p:cNvPr id="47" name="角丸四角形 46"/>
              <p:cNvSpPr/>
              <p:nvPr/>
            </p:nvSpPr>
            <p:spPr>
              <a:xfrm>
                <a:off x="5489877" y="2852855"/>
                <a:ext cx="624795" cy="180000"/>
              </a:xfrm>
              <a:prstGeom prst="roundRect">
                <a:avLst/>
              </a:prstGeom>
              <a:ln>
                <a:solidFill>
                  <a:schemeClr val="accent3">
                    <a:lumMod val="75000"/>
                  </a:schemeClr>
                </a:solidFill>
              </a:ln>
            </p:spPr>
            <p:style>
              <a:lnRef idx="2">
                <a:schemeClr val="accent1"/>
              </a:lnRef>
              <a:fillRef idx="1">
                <a:schemeClr val="lt1"/>
              </a:fillRef>
              <a:effectRef idx="0">
                <a:schemeClr val="accent1"/>
              </a:effectRef>
              <a:fontRef idx="minor">
                <a:schemeClr val="dk1"/>
              </a:fontRef>
            </p:style>
            <p:txBody>
              <a:bodyPr lIns="0" rIns="0" rtlCol="0" anchor="ctr"/>
              <a:lstStyle/>
              <a:p>
                <a:pPr indent="-266700" algn="ctr"/>
                <a:r>
                  <a:rPr lang="ja-JP" altLang="en-US" sz="800" dirty="0">
                    <a:solidFill>
                      <a:prstClr val="black"/>
                    </a:solidFill>
                    <a:latin typeface="メイリオ" panose="020B0604030504040204" pitchFamily="50" charset="-128"/>
                    <a:ea typeface="メイリオ" panose="020B0604030504040204" pitchFamily="50" charset="-128"/>
                  </a:rPr>
                  <a:t>承認・公開</a:t>
                </a:r>
              </a:p>
            </p:txBody>
          </p:sp>
          <p:pic>
            <p:nvPicPr>
              <p:cNvPr id="163" name="グラフィックス 131" descr="封筒">
                <a:extLst>
                  <a:ext uri="{FF2B5EF4-FFF2-40B4-BE49-F238E27FC236}">
                    <a16:creationId xmlns:a16="http://schemas.microsoft.com/office/drawing/2014/main" id="{78DCE877-C58C-4ADB-9A55-537058DBE76E}"/>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029748" y="3431982"/>
                <a:ext cx="167335" cy="177277"/>
              </a:xfrm>
              <a:prstGeom prst="rect">
                <a:avLst/>
              </a:prstGeom>
            </p:spPr>
          </p:pic>
        </p:grpSp>
      </p:grpSp>
      <p:cxnSp>
        <p:nvCxnSpPr>
          <p:cNvPr id="189" name="直線矢印コネクタ 188"/>
          <p:cNvCxnSpPr>
            <a:stCxn id="159" idx="0"/>
            <a:endCxn id="51" idx="2"/>
          </p:cNvCxnSpPr>
          <p:nvPr/>
        </p:nvCxnSpPr>
        <p:spPr>
          <a:xfrm flipV="1">
            <a:off x="1371116" y="3642281"/>
            <a:ext cx="0" cy="107564"/>
          </a:xfrm>
          <a:prstGeom prst="straightConnector1">
            <a:avLst/>
          </a:prstGeom>
          <a:ln w="38100">
            <a:solidFill>
              <a:srgbClr val="10253F"/>
            </a:solidFill>
            <a:tailEnd type="triangle"/>
          </a:ln>
        </p:spPr>
        <p:style>
          <a:lnRef idx="1">
            <a:schemeClr val="accent1"/>
          </a:lnRef>
          <a:fillRef idx="0">
            <a:schemeClr val="accent1"/>
          </a:fillRef>
          <a:effectRef idx="0">
            <a:schemeClr val="accent1"/>
          </a:effectRef>
          <a:fontRef idx="minor">
            <a:schemeClr val="tx1"/>
          </a:fontRef>
        </p:style>
      </p:cxnSp>
      <p:cxnSp>
        <p:nvCxnSpPr>
          <p:cNvPr id="199" name="カギ線コネクタ 198"/>
          <p:cNvCxnSpPr>
            <a:cxnSpLocks/>
            <a:endCxn id="137" idx="1"/>
          </p:cNvCxnSpPr>
          <p:nvPr/>
        </p:nvCxnSpPr>
        <p:spPr>
          <a:xfrm>
            <a:off x="1629077" y="1864967"/>
            <a:ext cx="833651" cy="2170977"/>
          </a:xfrm>
          <a:prstGeom prst="bentConnector3">
            <a:avLst>
              <a:gd name="adj1" fmla="val 50000"/>
            </a:avLst>
          </a:prstGeom>
          <a:ln w="38100" cmpd="sng">
            <a:solidFill>
              <a:schemeClr val="tx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1" name="カギ線コネクタ 200"/>
          <p:cNvCxnSpPr>
            <a:cxnSpLocks/>
            <a:endCxn id="157" idx="1"/>
          </p:cNvCxnSpPr>
          <p:nvPr/>
        </p:nvCxnSpPr>
        <p:spPr>
          <a:xfrm>
            <a:off x="1629077" y="1864967"/>
            <a:ext cx="839607" cy="2881977"/>
          </a:xfrm>
          <a:prstGeom prst="bentConnector3">
            <a:avLst>
              <a:gd name="adj1" fmla="val 50000"/>
            </a:avLst>
          </a:prstGeom>
          <a:ln w="38100" cmpd="sng">
            <a:solidFill>
              <a:schemeClr val="tx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1" name="テキスト ボックス 50"/>
          <p:cNvSpPr txBox="1"/>
          <p:nvPr/>
        </p:nvSpPr>
        <p:spPr>
          <a:xfrm>
            <a:off x="994060" y="3130742"/>
            <a:ext cx="754112" cy="511539"/>
          </a:xfrm>
          <a:prstGeom prst="roundRect">
            <a:avLst/>
          </a:prstGeom>
          <a:solidFill>
            <a:schemeClr val="bg1"/>
          </a:solidFill>
          <a:ln cmpd="sng">
            <a:solidFill>
              <a:schemeClr val="tx2">
                <a:lumMod val="75000"/>
              </a:schemeClr>
            </a:solidFill>
          </a:ln>
        </p:spPr>
        <p:txBody>
          <a:bodyPr wrap="square" lIns="36000" tIns="36000" rIns="36000" bIns="36000" rtlCol="0" anchor="ctr">
            <a:noAutofit/>
          </a:bodyPr>
          <a:lstStyle/>
          <a:p>
            <a:pPr algn="ctr"/>
            <a:r>
              <a:rPr lang="en-US" altLang="ja-JP" sz="800" dirty="0">
                <a:solidFill>
                  <a:prstClr val="black"/>
                </a:solidFill>
                <a:latin typeface="Meiryo UI" panose="020B0604030504040204" pitchFamily="50" charset="-128"/>
                <a:ea typeface="Meiryo UI" panose="020B0604030504040204" pitchFamily="50" charset="-128"/>
              </a:rPr>
              <a:t>(PIM)</a:t>
            </a:r>
            <a:r>
              <a:rPr lang="ja-JP" altLang="en-US" sz="800" dirty="0">
                <a:solidFill>
                  <a:prstClr val="black"/>
                </a:solidFill>
                <a:latin typeface="Meiryo UI" panose="020B0604030504040204" pitchFamily="50" charset="-128"/>
                <a:ea typeface="Meiryo UI" panose="020B0604030504040204" pitchFamily="50" charset="-128"/>
              </a:rPr>
              <a:t>新製品発売伺い</a:t>
            </a:r>
            <a:r>
              <a:rPr lang="en-US" altLang="ja-JP" sz="800" dirty="0">
                <a:solidFill>
                  <a:prstClr val="black"/>
                </a:solidFill>
                <a:latin typeface="Meiryo UI" panose="020B0604030504040204" pitchFamily="50" charset="-128"/>
                <a:ea typeface="Meiryo UI" panose="020B0604030504040204" pitchFamily="50" charset="-128"/>
              </a:rPr>
              <a:t>PDF</a:t>
            </a:r>
            <a:r>
              <a:rPr lang="ja-JP" altLang="en-US" sz="800" dirty="0">
                <a:solidFill>
                  <a:prstClr val="black"/>
                </a:solidFill>
                <a:latin typeface="Meiryo UI" panose="020B0604030504040204" pitchFamily="50" charset="-128"/>
                <a:ea typeface="Meiryo UI" panose="020B0604030504040204" pitchFamily="50" charset="-128"/>
              </a:rPr>
              <a:t>登録</a:t>
            </a:r>
            <a:endParaRPr lang="en-US" altLang="ja-JP" sz="800" dirty="0">
              <a:solidFill>
                <a:prstClr val="black"/>
              </a:solidFill>
              <a:latin typeface="Meiryo UI" panose="020B0604030504040204" pitchFamily="50" charset="-128"/>
              <a:ea typeface="Meiryo UI" panose="020B0604030504040204" pitchFamily="50" charset="-128"/>
            </a:endParaRPr>
          </a:p>
        </p:txBody>
      </p:sp>
      <p:sp>
        <p:nvSpPr>
          <p:cNvPr id="52" name="テキスト ボックス 51"/>
          <p:cNvSpPr txBox="1"/>
          <p:nvPr/>
        </p:nvSpPr>
        <p:spPr>
          <a:xfrm>
            <a:off x="994060" y="2541572"/>
            <a:ext cx="754112" cy="511539"/>
          </a:xfrm>
          <a:prstGeom prst="roundRect">
            <a:avLst/>
          </a:prstGeom>
          <a:solidFill>
            <a:schemeClr val="bg1"/>
          </a:solidFill>
          <a:ln cmpd="sng">
            <a:solidFill>
              <a:schemeClr val="tx2">
                <a:lumMod val="75000"/>
              </a:schemeClr>
            </a:solidFill>
          </a:ln>
        </p:spPr>
        <p:txBody>
          <a:bodyPr wrap="square" lIns="36000" tIns="36000" rIns="36000" bIns="36000" rtlCol="0" anchor="ctr">
            <a:noAutofit/>
          </a:bodyPr>
          <a:lstStyle/>
          <a:p>
            <a:pPr algn="ctr"/>
            <a:r>
              <a:rPr lang="en-US" altLang="ja-JP" sz="800" dirty="0">
                <a:solidFill>
                  <a:prstClr val="black"/>
                </a:solidFill>
                <a:latin typeface="Meiryo UI" panose="020B0604030504040204" pitchFamily="50" charset="-128"/>
                <a:ea typeface="Meiryo UI" panose="020B0604030504040204" pitchFamily="50" charset="-128"/>
              </a:rPr>
              <a:t>(PIM)</a:t>
            </a:r>
            <a:r>
              <a:rPr lang="ja-JP" altLang="en-US" sz="800" dirty="0">
                <a:solidFill>
                  <a:prstClr val="black"/>
                </a:solidFill>
                <a:latin typeface="Meiryo UI" panose="020B0604030504040204" pitchFamily="50" charset="-128"/>
                <a:ea typeface="Meiryo UI" panose="020B0604030504040204" pitchFamily="50" charset="-128"/>
              </a:rPr>
              <a:t>新製品発売伺い申請</a:t>
            </a:r>
            <a:endParaRPr lang="en-US" altLang="ja-JP" sz="800" dirty="0">
              <a:solidFill>
                <a:prstClr val="black"/>
              </a:solidFill>
              <a:latin typeface="Meiryo UI" panose="020B0604030504040204" pitchFamily="50" charset="-128"/>
              <a:ea typeface="Meiryo UI" panose="020B0604030504040204" pitchFamily="50" charset="-128"/>
            </a:endParaRPr>
          </a:p>
        </p:txBody>
      </p:sp>
      <p:cxnSp>
        <p:nvCxnSpPr>
          <p:cNvPr id="49" name="直線矢印コネクタ 48"/>
          <p:cNvCxnSpPr>
            <a:stCxn id="51" idx="0"/>
            <a:endCxn id="52" idx="2"/>
          </p:cNvCxnSpPr>
          <p:nvPr/>
        </p:nvCxnSpPr>
        <p:spPr>
          <a:xfrm flipV="1">
            <a:off x="1371116" y="3053111"/>
            <a:ext cx="0" cy="77631"/>
          </a:xfrm>
          <a:prstGeom prst="straightConnector1">
            <a:avLst/>
          </a:prstGeom>
          <a:ln w="38100">
            <a:solidFill>
              <a:srgbClr val="10253F"/>
            </a:solidFill>
            <a:tailEnd type="triangle"/>
          </a:ln>
        </p:spPr>
        <p:style>
          <a:lnRef idx="1">
            <a:schemeClr val="accent1"/>
          </a:lnRef>
          <a:fillRef idx="0">
            <a:schemeClr val="accent1"/>
          </a:fillRef>
          <a:effectRef idx="0">
            <a:schemeClr val="accent1"/>
          </a:effectRef>
          <a:fontRef idx="minor">
            <a:schemeClr val="tx1"/>
          </a:fontRef>
        </p:style>
      </p:cxnSp>
      <p:sp>
        <p:nvSpPr>
          <p:cNvPr id="53" name="テキスト ボックス 52"/>
          <p:cNvSpPr txBox="1"/>
          <p:nvPr/>
        </p:nvSpPr>
        <p:spPr>
          <a:xfrm>
            <a:off x="994060" y="2091790"/>
            <a:ext cx="754112" cy="396000"/>
          </a:xfrm>
          <a:prstGeom prst="roundRect">
            <a:avLst/>
          </a:prstGeom>
          <a:solidFill>
            <a:schemeClr val="bg1"/>
          </a:solidFill>
          <a:ln cmpd="sng">
            <a:solidFill>
              <a:schemeClr val="tx2">
                <a:lumMod val="75000"/>
              </a:schemeClr>
            </a:solidFill>
          </a:ln>
        </p:spPr>
        <p:txBody>
          <a:bodyPr wrap="square" lIns="36000" tIns="36000" rIns="36000" bIns="36000" rtlCol="0" anchor="ctr">
            <a:noAutofit/>
          </a:bodyPr>
          <a:lstStyle/>
          <a:p>
            <a:pPr algn="ctr"/>
            <a:r>
              <a:rPr lang="en-US" altLang="ja-JP" sz="800" dirty="0">
                <a:solidFill>
                  <a:prstClr val="black"/>
                </a:solidFill>
                <a:latin typeface="Meiryo UI" panose="020B0604030504040204" pitchFamily="50" charset="-128"/>
                <a:ea typeface="Meiryo UI" panose="020B0604030504040204" pitchFamily="50" charset="-128"/>
              </a:rPr>
              <a:t>(PIM)</a:t>
            </a:r>
            <a:r>
              <a:rPr lang="ja-JP" altLang="en-US" sz="800" dirty="0">
                <a:solidFill>
                  <a:prstClr val="black"/>
                </a:solidFill>
                <a:latin typeface="Meiryo UI" panose="020B0604030504040204" pitchFamily="50" charset="-128"/>
                <a:ea typeface="Meiryo UI" panose="020B0604030504040204" pitchFamily="50" charset="-128"/>
              </a:rPr>
              <a:t>発売</a:t>
            </a:r>
            <a:endParaRPr lang="en-US" altLang="ja-JP" sz="800" dirty="0">
              <a:solidFill>
                <a:prstClr val="black"/>
              </a:solidFill>
              <a:latin typeface="Meiryo UI" panose="020B0604030504040204" pitchFamily="50" charset="-128"/>
              <a:ea typeface="Meiryo UI" panose="020B0604030504040204" pitchFamily="50" charset="-128"/>
            </a:endParaRPr>
          </a:p>
          <a:p>
            <a:pPr algn="ctr"/>
            <a:r>
              <a:rPr lang="ja-JP" altLang="en-US" sz="800" dirty="0">
                <a:solidFill>
                  <a:prstClr val="black"/>
                </a:solidFill>
                <a:latin typeface="Meiryo UI" panose="020B0604030504040204" pitchFamily="50" charset="-128"/>
                <a:ea typeface="Meiryo UI" panose="020B0604030504040204" pitchFamily="50" charset="-128"/>
              </a:rPr>
              <a:t>伺い承認</a:t>
            </a:r>
            <a:endParaRPr lang="en-US" altLang="ja-JP" sz="800" dirty="0">
              <a:solidFill>
                <a:prstClr val="black"/>
              </a:solidFill>
              <a:latin typeface="Meiryo UI" panose="020B0604030504040204" pitchFamily="50" charset="-128"/>
              <a:ea typeface="Meiryo UI" panose="020B0604030504040204" pitchFamily="50" charset="-128"/>
            </a:endParaRPr>
          </a:p>
        </p:txBody>
      </p:sp>
      <p:cxnSp>
        <p:nvCxnSpPr>
          <p:cNvPr id="54" name="直線矢印コネクタ 53"/>
          <p:cNvCxnSpPr>
            <a:stCxn id="52" idx="0"/>
            <a:endCxn id="53" idx="2"/>
          </p:cNvCxnSpPr>
          <p:nvPr/>
        </p:nvCxnSpPr>
        <p:spPr>
          <a:xfrm flipV="1">
            <a:off x="1371116" y="2487790"/>
            <a:ext cx="0" cy="53782"/>
          </a:xfrm>
          <a:prstGeom prst="straightConnector1">
            <a:avLst/>
          </a:prstGeom>
          <a:ln w="38100">
            <a:solidFill>
              <a:srgbClr val="10253F"/>
            </a:solidFill>
            <a:tailEnd type="triangle"/>
          </a:ln>
        </p:spPr>
        <p:style>
          <a:lnRef idx="1">
            <a:schemeClr val="accent1"/>
          </a:lnRef>
          <a:fillRef idx="0">
            <a:schemeClr val="accent1"/>
          </a:fillRef>
          <a:effectRef idx="0">
            <a:schemeClr val="accent1"/>
          </a:effectRef>
          <a:fontRef idx="minor">
            <a:schemeClr val="tx1"/>
          </a:fontRef>
        </p:style>
      </p:cxnSp>
      <p:cxnSp>
        <p:nvCxnSpPr>
          <p:cNvPr id="56" name="直線矢印コネクタ 55"/>
          <p:cNvCxnSpPr>
            <a:cxnSpLocks/>
            <a:stCxn id="53" idx="0"/>
          </p:cNvCxnSpPr>
          <p:nvPr/>
        </p:nvCxnSpPr>
        <p:spPr>
          <a:xfrm flipV="1">
            <a:off x="1371116" y="1951972"/>
            <a:ext cx="1599" cy="139818"/>
          </a:xfrm>
          <a:prstGeom prst="straightConnector1">
            <a:avLst/>
          </a:prstGeom>
          <a:ln w="38100">
            <a:solidFill>
              <a:srgbClr val="10253F"/>
            </a:solidFill>
            <a:tailEnd type="triangle"/>
          </a:ln>
        </p:spPr>
        <p:style>
          <a:lnRef idx="1">
            <a:schemeClr val="accent1"/>
          </a:lnRef>
          <a:fillRef idx="0">
            <a:schemeClr val="accent1"/>
          </a:fillRef>
          <a:effectRef idx="0">
            <a:schemeClr val="accent1"/>
          </a:effectRef>
          <a:fontRef idx="minor">
            <a:schemeClr val="tx1"/>
          </a:fontRef>
        </p:style>
      </p:cxnSp>
      <p:cxnSp>
        <p:nvCxnSpPr>
          <p:cNvPr id="13" name="カギ線コネクタ 12"/>
          <p:cNvCxnSpPr>
            <a:cxnSpLocks/>
            <a:stCxn id="51" idx="1"/>
          </p:cNvCxnSpPr>
          <p:nvPr/>
        </p:nvCxnSpPr>
        <p:spPr>
          <a:xfrm rot="10800000" flipH="1">
            <a:off x="994060" y="1864968"/>
            <a:ext cx="122292" cy="1521545"/>
          </a:xfrm>
          <a:prstGeom prst="bentConnector3">
            <a:avLst>
              <a:gd name="adj1" fmla="val -186930"/>
            </a:avLst>
          </a:prstGeom>
          <a:ln w="38100">
            <a:tailEnd type="triangle"/>
          </a:ln>
        </p:spPr>
        <p:style>
          <a:lnRef idx="1">
            <a:schemeClr val="dk1"/>
          </a:lnRef>
          <a:fillRef idx="0">
            <a:schemeClr val="dk1"/>
          </a:fillRef>
          <a:effectRef idx="0">
            <a:schemeClr val="dk1"/>
          </a:effectRef>
          <a:fontRef idx="minor">
            <a:schemeClr val="tx1"/>
          </a:fontRef>
        </p:style>
      </p:cxnSp>
      <p:cxnSp>
        <p:nvCxnSpPr>
          <p:cNvPr id="65" name="カギ線コネクタ 64"/>
          <p:cNvCxnSpPr>
            <a:cxnSpLocks/>
            <a:stCxn id="52" idx="1"/>
          </p:cNvCxnSpPr>
          <p:nvPr/>
        </p:nvCxnSpPr>
        <p:spPr>
          <a:xfrm rot="10800000" flipH="1">
            <a:off x="994060" y="1864968"/>
            <a:ext cx="122292" cy="932375"/>
          </a:xfrm>
          <a:prstGeom prst="bentConnector3">
            <a:avLst>
              <a:gd name="adj1" fmla="val -186930"/>
            </a:avLst>
          </a:prstGeom>
          <a:ln w="38100">
            <a:tailEnd type="triangle"/>
          </a:ln>
        </p:spPr>
        <p:style>
          <a:lnRef idx="1">
            <a:schemeClr val="dk1"/>
          </a:lnRef>
          <a:fillRef idx="0">
            <a:schemeClr val="dk1"/>
          </a:fillRef>
          <a:effectRef idx="0">
            <a:schemeClr val="dk1"/>
          </a:effectRef>
          <a:fontRef idx="minor">
            <a:schemeClr val="tx1"/>
          </a:fontRef>
        </p:style>
      </p:cxnSp>
      <p:cxnSp>
        <p:nvCxnSpPr>
          <p:cNvPr id="75" name="カギ線コネクタ 74"/>
          <p:cNvCxnSpPr>
            <a:stCxn id="140" idx="3"/>
            <a:endCxn id="138" idx="1"/>
          </p:cNvCxnSpPr>
          <p:nvPr/>
        </p:nvCxnSpPr>
        <p:spPr>
          <a:xfrm flipV="1">
            <a:off x="4841754" y="3676730"/>
            <a:ext cx="343944" cy="359214"/>
          </a:xfrm>
          <a:prstGeom prst="bentConnector3">
            <a:avLst>
              <a:gd name="adj1" fmla="val 50000"/>
            </a:avLst>
          </a:prstGeom>
          <a:ln w="38100" cmpd="sng">
            <a:solidFill>
              <a:schemeClr val="tx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7" name="テキスト ボックス 56">
            <a:extLst>
              <a:ext uri="{FF2B5EF4-FFF2-40B4-BE49-F238E27FC236}">
                <a16:creationId xmlns:a16="http://schemas.microsoft.com/office/drawing/2014/main" id="{8670C1DC-8C7D-4010-8F1B-BE4F641046A4}"/>
              </a:ext>
            </a:extLst>
          </p:cNvPr>
          <p:cNvSpPr txBox="1"/>
          <p:nvPr/>
        </p:nvSpPr>
        <p:spPr>
          <a:xfrm>
            <a:off x="6663936" y="6011125"/>
            <a:ext cx="1081021" cy="535643"/>
          </a:xfrm>
          <a:prstGeom prst="roundRect">
            <a:avLst/>
          </a:prstGeom>
          <a:solidFill>
            <a:schemeClr val="bg1"/>
          </a:solidFill>
          <a:ln cmpd="sng">
            <a:solidFill>
              <a:schemeClr val="tx2">
                <a:lumMod val="75000"/>
              </a:schemeClr>
            </a:solidFill>
          </a:ln>
        </p:spPr>
        <p:txBody>
          <a:bodyPr wrap="square" lIns="36000" tIns="36000" rIns="36000" bIns="36000" rtlCol="0" anchor="ctr">
            <a:noAutofit/>
          </a:bodyPr>
          <a:lstStyle/>
          <a:p>
            <a:pPr algn="ctr"/>
            <a:r>
              <a:rPr lang="en-US" altLang="ja-JP" sz="800" dirty="0">
                <a:solidFill>
                  <a:prstClr val="black"/>
                </a:solidFill>
                <a:latin typeface="Meiryo UI" panose="020B0604030504040204" pitchFamily="50" charset="-128"/>
                <a:ea typeface="Meiryo UI" panose="020B0604030504040204" pitchFamily="50" charset="-128"/>
              </a:rPr>
              <a:t>EC</a:t>
            </a:r>
            <a:r>
              <a:rPr lang="ja-JP" altLang="en-US" sz="800" dirty="0">
                <a:solidFill>
                  <a:prstClr val="black"/>
                </a:solidFill>
                <a:latin typeface="Meiryo UI" panose="020B0604030504040204" pitchFamily="50" charset="-128"/>
                <a:ea typeface="Meiryo UI" panose="020B0604030504040204" pitchFamily="50" charset="-128"/>
              </a:rPr>
              <a:t>サイト公開に向けた編集作業</a:t>
            </a:r>
          </a:p>
        </p:txBody>
      </p:sp>
      <p:sp>
        <p:nvSpPr>
          <p:cNvPr id="58" name="テキスト ボックス 57">
            <a:extLst>
              <a:ext uri="{FF2B5EF4-FFF2-40B4-BE49-F238E27FC236}">
                <a16:creationId xmlns:a16="http://schemas.microsoft.com/office/drawing/2014/main" id="{390CF3A9-CC40-4659-B766-0251D48CD419}"/>
              </a:ext>
            </a:extLst>
          </p:cNvPr>
          <p:cNvSpPr txBox="1"/>
          <p:nvPr/>
        </p:nvSpPr>
        <p:spPr>
          <a:xfrm>
            <a:off x="7952426" y="6011125"/>
            <a:ext cx="416780" cy="535643"/>
          </a:xfrm>
          <a:prstGeom prst="roundRect">
            <a:avLst/>
          </a:prstGeom>
          <a:solidFill>
            <a:schemeClr val="bg1"/>
          </a:solidFill>
          <a:ln cmpd="sng">
            <a:solidFill>
              <a:schemeClr val="tx2">
                <a:lumMod val="75000"/>
              </a:schemeClr>
            </a:solidFill>
          </a:ln>
        </p:spPr>
        <p:txBody>
          <a:bodyPr wrap="square" lIns="36000" tIns="36000" rIns="36000" bIns="36000" rtlCol="0" anchor="ctr">
            <a:noAutofit/>
          </a:bodyPr>
          <a:lstStyle/>
          <a:p>
            <a:pPr algn="ctr"/>
            <a:r>
              <a:rPr lang="ja-JP" altLang="en-US" sz="800" dirty="0">
                <a:solidFill>
                  <a:prstClr val="black"/>
                </a:solidFill>
                <a:latin typeface="Meiryo UI" panose="020B0604030504040204" pitchFamily="50" charset="-128"/>
                <a:ea typeface="Meiryo UI" panose="020B0604030504040204" pitchFamily="50" charset="-128"/>
              </a:rPr>
              <a:t>公開申請</a:t>
            </a:r>
          </a:p>
        </p:txBody>
      </p:sp>
      <p:sp>
        <p:nvSpPr>
          <p:cNvPr id="59" name="テキスト ボックス 58">
            <a:extLst>
              <a:ext uri="{FF2B5EF4-FFF2-40B4-BE49-F238E27FC236}">
                <a16:creationId xmlns:a16="http://schemas.microsoft.com/office/drawing/2014/main" id="{6151964A-E80D-4238-90A5-F603F763BD7D}"/>
              </a:ext>
            </a:extLst>
          </p:cNvPr>
          <p:cNvSpPr txBox="1"/>
          <p:nvPr/>
        </p:nvSpPr>
        <p:spPr>
          <a:xfrm>
            <a:off x="8621286" y="6011125"/>
            <a:ext cx="416780" cy="535643"/>
          </a:xfrm>
          <a:prstGeom prst="roundRect">
            <a:avLst/>
          </a:prstGeom>
          <a:solidFill>
            <a:schemeClr val="bg1"/>
          </a:solidFill>
          <a:ln cmpd="sng">
            <a:solidFill>
              <a:schemeClr val="tx2">
                <a:lumMod val="75000"/>
              </a:schemeClr>
            </a:solidFill>
          </a:ln>
        </p:spPr>
        <p:txBody>
          <a:bodyPr wrap="square" lIns="36000" tIns="36000" rIns="36000" bIns="36000" rtlCol="0" anchor="ctr">
            <a:noAutofit/>
          </a:bodyPr>
          <a:lstStyle/>
          <a:p>
            <a:pPr algn="ctr"/>
            <a:r>
              <a:rPr lang="ja-JP" altLang="en-US" sz="800" dirty="0">
                <a:solidFill>
                  <a:prstClr val="black"/>
                </a:solidFill>
                <a:latin typeface="Meiryo UI" panose="020B0604030504040204" pitchFamily="50" charset="-128"/>
                <a:ea typeface="Meiryo UI" panose="020B0604030504040204" pitchFamily="50" charset="-128"/>
              </a:rPr>
              <a:t>公開承認</a:t>
            </a:r>
          </a:p>
        </p:txBody>
      </p:sp>
      <p:cxnSp>
        <p:nvCxnSpPr>
          <p:cNvPr id="60" name="直線矢印コネクタ 59">
            <a:extLst>
              <a:ext uri="{FF2B5EF4-FFF2-40B4-BE49-F238E27FC236}">
                <a16:creationId xmlns:a16="http://schemas.microsoft.com/office/drawing/2014/main" id="{CF620FC9-8A0A-4EAD-920D-5A0F967FEA37}"/>
              </a:ext>
            </a:extLst>
          </p:cNvPr>
          <p:cNvCxnSpPr>
            <a:stCxn id="57" idx="3"/>
            <a:endCxn id="58" idx="1"/>
          </p:cNvCxnSpPr>
          <p:nvPr/>
        </p:nvCxnSpPr>
        <p:spPr>
          <a:xfrm>
            <a:off x="7744957" y="6278947"/>
            <a:ext cx="207469" cy="0"/>
          </a:xfrm>
          <a:prstGeom prst="straightConnector1">
            <a:avLst/>
          </a:prstGeom>
          <a:ln w="38100" cmpd="sng">
            <a:solidFill>
              <a:schemeClr val="tx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1" name="直線矢印コネクタ 60">
            <a:extLst>
              <a:ext uri="{FF2B5EF4-FFF2-40B4-BE49-F238E27FC236}">
                <a16:creationId xmlns:a16="http://schemas.microsoft.com/office/drawing/2014/main" id="{F8E04A98-ED61-402A-A992-3185CA922739}"/>
              </a:ext>
            </a:extLst>
          </p:cNvPr>
          <p:cNvCxnSpPr>
            <a:stCxn id="58" idx="3"/>
            <a:endCxn id="59" idx="1"/>
          </p:cNvCxnSpPr>
          <p:nvPr/>
        </p:nvCxnSpPr>
        <p:spPr>
          <a:xfrm>
            <a:off x="8369206" y="6278947"/>
            <a:ext cx="252080" cy="0"/>
          </a:xfrm>
          <a:prstGeom prst="straightConnector1">
            <a:avLst/>
          </a:prstGeom>
          <a:ln w="38100" cmpd="sng">
            <a:solidFill>
              <a:schemeClr val="tx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2" name="カギ線コネクタ 153">
            <a:extLst>
              <a:ext uri="{FF2B5EF4-FFF2-40B4-BE49-F238E27FC236}">
                <a16:creationId xmlns:a16="http://schemas.microsoft.com/office/drawing/2014/main" id="{3B9722B9-A4E1-450C-A898-5198784F069F}"/>
              </a:ext>
            </a:extLst>
          </p:cNvPr>
          <p:cNvCxnSpPr>
            <a:cxnSpLocks/>
            <a:stCxn id="138" idx="2"/>
            <a:endCxn id="57" idx="1"/>
          </p:cNvCxnSpPr>
          <p:nvPr/>
        </p:nvCxnSpPr>
        <p:spPr>
          <a:xfrm rot="16200000" flipH="1">
            <a:off x="4914357" y="4529367"/>
            <a:ext cx="2229311" cy="1269848"/>
          </a:xfrm>
          <a:prstGeom prst="bentConnector2">
            <a:avLst/>
          </a:prstGeom>
          <a:ln w="38100" cmpd="sng">
            <a:solidFill>
              <a:schemeClr val="tx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3" name="円柱 62">
            <a:extLst>
              <a:ext uri="{FF2B5EF4-FFF2-40B4-BE49-F238E27FC236}">
                <a16:creationId xmlns:a16="http://schemas.microsoft.com/office/drawing/2014/main" id="{78B3CDED-F34B-4838-8076-D8BB2CC32A5B}"/>
              </a:ext>
            </a:extLst>
          </p:cNvPr>
          <p:cNvSpPr/>
          <p:nvPr/>
        </p:nvSpPr>
        <p:spPr>
          <a:xfrm>
            <a:off x="1100106" y="1688715"/>
            <a:ext cx="1362542" cy="300423"/>
          </a:xfrm>
          <a:prstGeom prst="can">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indent="-266700" algn="ctr">
              <a:buFontTx/>
              <a:buNone/>
            </a:pPr>
            <a:r>
              <a:rPr kumimoji="1" lang="en-US" altLang="ja-JP" sz="1000" dirty="0">
                <a:solidFill>
                  <a:schemeClr val="tx1"/>
                </a:solidFill>
                <a:latin typeface="メイリオ" panose="020B0604030504040204" pitchFamily="50" charset="-128"/>
                <a:ea typeface="メイリオ" panose="020B0604030504040204" pitchFamily="50" charset="-128"/>
              </a:rPr>
              <a:t>FA-PIM</a:t>
            </a:r>
            <a:endParaRPr kumimoji="1" lang="ja-JP" altLang="en-US" sz="1000" dirty="0">
              <a:solidFill>
                <a:schemeClr val="tx1"/>
              </a:solidFill>
              <a:latin typeface="メイリオ" panose="020B0604030504040204" pitchFamily="50" charset="-128"/>
              <a:ea typeface="メイリオ" panose="020B0604030504040204" pitchFamily="50" charset="-128"/>
            </a:endParaRPr>
          </a:p>
        </p:txBody>
      </p:sp>
      <p:sp>
        <p:nvSpPr>
          <p:cNvPr id="3" name="スライド番号プレースホルダー 2">
            <a:extLst>
              <a:ext uri="{FF2B5EF4-FFF2-40B4-BE49-F238E27FC236}">
                <a16:creationId xmlns:a16="http://schemas.microsoft.com/office/drawing/2014/main" id="{A4D171B6-E22B-4D56-B223-F53332A7578B}"/>
              </a:ext>
            </a:extLst>
          </p:cNvPr>
          <p:cNvSpPr>
            <a:spLocks noGrp="1"/>
          </p:cNvSpPr>
          <p:nvPr>
            <p:ph type="sldNum" sz="quarter" idx="12"/>
          </p:nvPr>
        </p:nvSpPr>
        <p:spPr/>
        <p:txBody>
          <a:bodyPr/>
          <a:lstStyle/>
          <a:p>
            <a:fld id="{AAEC5578-235D-485F-9B50-9803794400B3}" type="slidenum">
              <a:rPr lang="ja-JP" altLang="en-US" smtClean="0"/>
              <a:pPr/>
              <a:t>5</a:t>
            </a:fld>
            <a:endParaRPr lang="ja-JP" altLang="en-US" dirty="0"/>
          </a:p>
        </p:txBody>
      </p:sp>
      <p:grpSp>
        <p:nvGrpSpPr>
          <p:cNvPr id="64" name="グループ化 63">
            <a:extLst>
              <a:ext uri="{FF2B5EF4-FFF2-40B4-BE49-F238E27FC236}">
                <a16:creationId xmlns:a16="http://schemas.microsoft.com/office/drawing/2014/main" id="{DB65CADF-B19E-4AAB-87CB-4854BA041C5B}"/>
              </a:ext>
            </a:extLst>
          </p:cNvPr>
          <p:cNvGrpSpPr/>
          <p:nvPr/>
        </p:nvGrpSpPr>
        <p:grpSpPr>
          <a:xfrm>
            <a:off x="6650381" y="2952885"/>
            <a:ext cx="2421315" cy="852745"/>
            <a:chOff x="6650381" y="2952885"/>
            <a:chExt cx="2421315" cy="852745"/>
          </a:xfrm>
        </p:grpSpPr>
        <p:sp>
          <p:nvSpPr>
            <p:cNvPr id="66" name="テキスト ボックス 65">
              <a:extLst>
                <a:ext uri="{FF2B5EF4-FFF2-40B4-BE49-F238E27FC236}">
                  <a16:creationId xmlns:a16="http://schemas.microsoft.com/office/drawing/2014/main" id="{95B598B5-2EEE-4943-8E6A-C00850DB4673}"/>
                </a:ext>
              </a:extLst>
            </p:cNvPr>
            <p:cNvSpPr txBox="1"/>
            <p:nvPr/>
          </p:nvSpPr>
          <p:spPr>
            <a:xfrm>
              <a:off x="6650381" y="2979321"/>
              <a:ext cx="2421315" cy="826309"/>
            </a:xfrm>
            <a:prstGeom prst="rect">
              <a:avLst/>
            </a:prstGeom>
            <a:noFill/>
            <a:ln cmpd="sng">
              <a:noFill/>
            </a:ln>
          </p:spPr>
          <p:txBody>
            <a:bodyPr wrap="square" rtlCol="0" anchor="t">
              <a:noAutofit/>
            </a:bodyPr>
            <a:lstStyle/>
            <a:p>
              <a:r>
                <a:rPr lang="ja-JP" altLang="en-US" sz="1000" dirty="0">
                  <a:latin typeface="メイリオ" panose="020B0604030504040204" pitchFamily="50" charset="-128"/>
                  <a:ea typeface="メイリオ" panose="020B0604030504040204" pitchFamily="50" charset="-128"/>
                </a:rPr>
                <a:t>　　　　　　　　　 の操作説明は</a:t>
              </a:r>
              <a:endParaRPr lang="en-US" altLang="ja-JP" sz="1000" dirty="0">
                <a:latin typeface="メイリオ" panose="020B0604030504040204" pitchFamily="50" charset="-128"/>
                <a:ea typeface="メイリオ" panose="020B0604030504040204" pitchFamily="50" charset="-128"/>
              </a:endParaRPr>
            </a:p>
            <a:p>
              <a:r>
                <a:rPr lang="ja-JP" altLang="en-US" sz="1000" dirty="0">
                  <a:latin typeface="メイリオ" panose="020B0604030504040204" pitchFamily="50" charset="-128"/>
                  <a:ea typeface="メイリオ" panose="020B0604030504040204" pitchFamily="50" charset="-128"/>
                </a:rPr>
                <a:t>別資料（</a:t>
              </a:r>
              <a:r>
                <a:rPr lang="en-US" altLang="ja-JP" sz="1000" dirty="0">
                  <a:latin typeface="メイリオ" panose="020B0604030504040204" pitchFamily="50" charset="-128"/>
                  <a:ea typeface="メイリオ" panose="020B0604030504040204" pitchFamily="50" charset="-128"/>
                </a:rPr>
                <a:t>M03_006_</a:t>
              </a:r>
              <a:r>
                <a:rPr lang="ja-JP" altLang="en-US" sz="1000" dirty="0">
                  <a:latin typeface="メイリオ" panose="020B0604030504040204" pitchFamily="50" charset="-128"/>
                  <a:ea typeface="メイリオ" panose="020B0604030504040204" pitchFamily="50" charset="-128"/>
                </a:rPr>
                <a:t>操作フロー説明資料</a:t>
              </a:r>
              <a:r>
                <a:rPr lang="en-US" altLang="ja-JP" sz="1000" dirty="0">
                  <a:latin typeface="メイリオ" panose="020B0604030504040204" pitchFamily="50" charset="-128"/>
                  <a:ea typeface="メイリオ" panose="020B0604030504040204" pitchFamily="50" charset="-128"/>
                </a:rPr>
                <a:t>_</a:t>
              </a:r>
              <a:r>
                <a:rPr lang="ja-JP" altLang="en-US" sz="1000" dirty="0">
                  <a:latin typeface="メイリオ" panose="020B0604030504040204" pitchFamily="50" charset="-128"/>
                  <a:ea typeface="メイリオ" panose="020B0604030504040204" pitchFamily="50" charset="-128"/>
                </a:rPr>
                <a:t>ワークフロー</a:t>
              </a:r>
              <a:r>
                <a:rPr lang="en-US" altLang="ja-JP" sz="1000" dirty="0">
                  <a:latin typeface="メイリオ" panose="020B0604030504040204" pitchFamily="50" charset="-128"/>
                  <a:ea typeface="メイリオ" panose="020B0604030504040204" pitchFamily="50" charset="-128"/>
                </a:rPr>
                <a:t>.pptx</a:t>
              </a:r>
              <a:r>
                <a:rPr lang="ja-JP" altLang="en-US" sz="1000" dirty="0">
                  <a:latin typeface="メイリオ" panose="020B0604030504040204" pitchFamily="50" charset="-128"/>
                  <a:ea typeface="メイリオ" panose="020B0604030504040204" pitchFamily="50" charset="-128"/>
                </a:rPr>
                <a:t>）をご確認ください。</a:t>
              </a:r>
              <a:endParaRPr kumimoji="1" lang="ja-JP" altLang="en-US" sz="1000" dirty="0">
                <a:latin typeface="メイリオ" panose="020B0604030504040204" pitchFamily="50" charset="-128"/>
                <a:ea typeface="メイリオ" panose="020B0604030504040204" pitchFamily="50" charset="-128"/>
              </a:endParaRPr>
            </a:p>
          </p:txBody>
        </p:sp>
        <p:sp>
          <p:nvSpPr>
            <p:cNvPr id="67" name="角丸四角形 192">
              <a:extLst>
                <a:ext uri="{FF2B5EF4-FFF2-40B4-BE49-F238E27FC236}">
                  <a16:creationId xmlns:a16="http://schemas.microsoft.com/office/drawing/2014/main" id="{C5D3469C-1780-422E-9870-40160F5CF89C}"/>
                </a:ext>
              </a:extLst>
            </p:cNvPr>
            <p:cNvSpPr/>
            <p:nvPr/>
          </p:nvSpPr>
          <p:spPr>
            <a:xfrm>
              <a:off x="6763748" y="2952885"/>
              <a:ext cx="387948" cy="185700"/>
            </a:xfrm>
            <a:prstGeom prst="roundRect">
              <a:avLst/>
            </a:prstGeom>
            <a:ln/>
          </p:spPr>
          <p:style>
            <a:lnRef idx="2">
              <a:schemeClr val="accent1"/>
            </a:lnRef>
            <a:fillRef idx="1">
              <a:schemeClr val="lt1"/>
            </a:fillRef>
            <a:effectRef idx="0">
              <a:schemeClr val="accent1"/>
            </a:effectRef>
            <a:fontRef idx="minor">
              <a:schemeClr val="dk1"/>
            </a:fontRef>
          </p:style>
          <p:txBody>
            <a:bodyPr lIns="0" rIns="0" rtlCol="0" anchor="ctr"/>
            <a:lstStyle/>
            <a:p>
              <a:pPr indent="-266700" algn="ctr"/>
              <a:r>
                <a:rPr lang="ja-JP" altLang="en-US" sz="800" dirty="0">
                  <a:solidFill>
                    <a:prstClr val="black"/>
                  </a:solidFill>
                  <a:latin typeface="メイリオ" panose="020B0604030504040204" pitchFamily="50" charset="-128"/>
                  <a:ea typeface="メイリオ" panose="020B0604030504040204" pitchFamily="50" charset="-128"/>
                </a:rPr>
                <a:t>申請</a:t>
              </a:r>
            </a:p>
          </p:txBody>
        </p:sp>
        <p:sp>
          <p:nvSpPr>
            <p:cNvPr id="68" name="角丸四角形 46">
              <a:extLst>
                <a:ext uri="{FF2B5EF4-FFF2-40B4-BE49-F238E27FC236}">
                  <a16:creationId xmlns:a16="http://schemas.microsoft.com/office/drawing/2014/main" id="{ED80214E-B656-4DDD-AB11-E15E2BB1BB96}"/>
                </a:ext>
              </a:extLst>
            </p:cNvPr>
            <p:cNvSpPr/>
            <p:nvPr/>
          </p:nvSpPr>
          <p:spPr>
            <a:xfrm>
              <a:off x="7224183" y="2959906"/>
              <a:ext cx="624795" cy="180000"/>
            </a:xfrm>
            <a:prstGeom prst="roundRect">
              <a:avLst/>
            </a:prstGeom>
            <a:ln>
              <a:solidFill>
                <a:schemeClr val="accent3">
                  <a:lumMod val="75000"/>
                </a:schemeClr>
              </a:solidFill>
            </a:ln>
          </p:spPr>
          <p:style>
            <a:lnRef idx="2">
              <a:schemeClr val="accent1"/>
            </a:lnRef>
            <a:fillRef idx="1">
              <a:schemeClr val="lt1"/>
            </a:fillRef>
            <a:effectRef idx="0">
              <a:schemeClr val="accent1"/>
            </a:effectRef>
            <a:fontRef idx="minor">
              <a:schemeClr val="dk1"/>
            </a:fontRef>
          </p:style>
          <p:txBody>
            <a:bodyPr lIns="0" rIns="0" rtlCol="0" anchor="ctr"/>
            <a:lstStyle/>
            <a:p>
              <a:pPr indent="-266700" algn="ctr"/>
              <a:r>
                <a:rPr lang="ja-JP" altLang="en-US" sz="800" dirty="0">
                  <a:solidFill>
                    <a:prstClr val="black"/>
                  </a:solidFill>
                  <a:latin typeface="メイリオ" panose="020B0604030504040204" pitchFamily="50" charset="-128"/>
                  <a:ea typeface="メイリオ" panose="020B0604030504040204" pitchFamily="50" charset="-128"/>
                </a:rPr>
                <a:t>承認・公開</a:t>
              </a:r>
            </a:p>
          </p:txBody>
        </p:sp>
      </p:grpSp>
    </p:spTree>
    <p:extLst>
      <p:ext uri="{BB962C8B-B14F-4D97-AF65-F5344CB8AC3E}">
        <p14:creationId xmlns:p14="http://schemas.microsoft.com/office/powerpoint/2010/main" val="21898892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5"/>
          <p:cNvSpPr>
            <a:spLocks noGrp="1"/>
          </p:cNvSpPr>
          <p:nvPr>
            <p:ph idx="1"/>
          </p:nvPr>
        </p:nvSpPr>
        <p:spPr>
          <a:xfrm>
            <a:off x="438150" y="925972"/>
            <a:ext cx="8526338" cy="1232649"/>
          </a:xfrm>
        </p:spPr>
        <p:txBody>
          <a:bodyPr>
            <a:noAutofit/>
          </a:bodyPr>
          <a:lstStyle/>
          <a:p>
            <a:pPr marL="539353" lvl="1" indent="-342900">
              <a:buFont typeface="Wingdings" panose="05000000000000000000" pitchFamily="2" charset="2"/>
              <a:buChar char="l"/>
            </a:pPr>
            <a:r>
              <a:rPr lang="ja-JP" altLang="en-US" dirty="0"/>
              <a:t>編集した</a:t>
            </a:r>
            <a:r>
              <a:rPr lang="ja-JP" altLang="ja-JP" dirty="0"/>
              <a:t>データファイル</a:t>
            </a:r>
            <a:r>
              <a:rPr lang="ja-JP" altLang="en-US" dirty="0"/>
              <a:t>を</a:t>
            </a:r>
            <a:r>
              <a:rPr lang="ja-JP" altLang="ja-JP" dirty="0"/>
              <a:t>インポートします</a:t>
            </a:r>
            <a:r>
              <a:rPr lang="ja-JP" altLang="en-US" dirty="0"/>
              <a:t>。</a:t>
            </a:r>
            <a:endParaRPr lang="en-US" altLang="ja-JP" dirty="0"/>
          </a:p>
          <a:p>
            <a:pPr marL="196453" lvl="1" indent="0">
              <a:buNone/>
            </a:pPr>
            <a:r>
              <a:rPr lang="ja-JP" altLang="en-US" dirty="0"/>
              <a:t>　① 「</a:t>
            </a:r>
            <a:r>
              <a:rPr lang="ja-JP" altLang="ja-JP" dirty="0"/>
              <a:t>製品表示情報インポート</a:t>
            </a:r>
            <a:r>
              <a:rPr lang="ja-JP" altLang="en-US" dirty="0"/>
              <a:t>」画面で、編集した</a:t>
            </a:r>
            <a:r>
              <a:rPr lang="en-US" altLang="ja-JP" dirty="0"/>
              <a:t>Excel</a:t>
            </a:r>
            <a:r>
              <a:rPr lang="ja-JP" altLang="en-US" dirty="0"/>
              <a:t>ファイルを指定して「選択ファイル読込」ボタンを</a:t>
            </a:r>
            <a:endParaRPr lang="en-US" altLang="ja-JP" dirty="0"/>
          </a:p>
          <a:p>
            <a:pPr marL="196453" lvl="1" indent="0">
              <a:buNone/>
            </a:pPr>
            <a:r>
              <a:rPr lang="ja-JP" altLang="en-US" dirty="0"/>
              <a:t>　　クリックし、ファイルを読み込みます。</a:t>
            </a:r>
            <a:endParaRPr lang="en-US" altLang="ja-JP" dirty="0"/>
          </a:p>
          <a:p>
            <a:pPr marL="196453" lvl="1" indent="0">
              <a:buNone/>
            </a:pPr>
            <a:r>
              <a:rPr lang="ja-JP" altLang="en-US" dirty="0"/>
              <a:t>　②　読み込んだファイルの編集内容と</a:t>
            </a:r>
            <a:r>
              <a:rPr lang="ja-JP" altLang="en-US" dirty="0">
                <a:solidFill>
                  <a:srgbClr val="FF0000"/>
                </a:solidFill>
              </a:rPr>
              <a:t>登録済みデータの差分</a:t>
            </a:r>
            <a:r>
              <a:rPr lang="ja-JP" altLang="en-US" dirty="0"/>
              <a:t>が表示されるので内容を確認し、</a:t>
            </a:r>
            <a:br>
              <a:rPr lang="en-US" altLang="ja-JP" dirty="0"/>
            </a:br>
            <a:r>
              <a:rPr lang="ja-JP" altLang="en-US" dirty="0"/>
              <a:t>　「インポート」ボタンをクリックします。</a:t>
            </a:r>
            <a:endParaRPr lang="ja-JP" altLang="ja-JP" dirty="0"/>
          </a:p>
        </p:txBody>
      </p:sp>
      <p:sp>
        <p:nvSpPr>
          <p:cNvPr id="14" name="正方形/長方形 13"/>
          <p:cNvSpPr/>
          <p:nvPr/>
        </p:nvSpPr>
        <p:spPr>
          <a:xfrm>
            <a:off x="2159629" y="3121694"/>
            <a:ext cx="506489" cy="323850"/>
          </a:xfrm>
          <a:prstGeom prst="rect">
            <a:avLst/>
          </a:prstGeom>
          <a:noFill/>
          <a:ln w="9525">
            <a:noFill/>
          </a:ln>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lang="ja-JP" altLang="en-US" sz="1600" dirty="0">
                <a:solidFill>
                  <a:srgbClr val="FF0000"/>
                </a:solidFill>
                <a:latin typeface="メイリオ" panose="020B0604030504040204" pitchFamily="50" charset="-128"/>
                <a:ea typeface="メイリオ" panose="020B0604030504040204" pitchFamily="50" charset="-128"/>
              </a:rPr>
              <a:t>②</a:t>
            </a:r>
            <a:endParaRPr kumimoji="1" lang="ja-JP" altLang="en-US" sz="1600" b="0" i="0" u="none" strike="noStrike" kern="1200" cap="none" spc="0" normalizeH="0" baseline="0" noProof="0" dirty="0">
              <a:ln>
                <a:noFill/>
              </a:ln>
              <a:solidFill>
                <a:srgbClr val="FF0000"/>
              </a:solidFill>
              <a:effectLst/>
              <a:uLnTx/>
              <a:uFillTx/>
              <a:latin typeface="メイリオ" panose="020B0604030504040204" pitchFamily="50" charset="-128"/>
              <a:ea typeface="メイリオ" panose="020B0604030504040204" pitchFamily="50" charset="-128"/>
              <a:cs typeface="+mn-cs"/>
            </a:endParaRPr>
          </a:p>
        </p:txBody>
      </p:sp>
      <p:grpSp>
        <p:nvGrpSpPr>
          <p:cNvPr id="3" name="グループ化 2">
            <a:extLst>
              <a:ext uri="{FF2B5EF4-FFF2-40B4-BE49-F238E27FC236}">
                <a16:creationId xmlns:a16="http://schemas.microsoft.com/office/drawing/2014/main" id="{D8D579F7-05BA-4572-BB47-CE5BD8499C61}"/>
              </a:ext>
            </a:extLst>
          </p:cNvPr>
          <p:cNvGrpSpPr/>
          <p:nvPr/>
        </p:nvGrpSpPr>
        <p:grpSpPr>
          <a:xfrm>
            <a:off x="2446965" y="2430011"/>
            <a:ext cx="6434867" cy="4336417"/>
            <a:chOff x="2446965" y="2430011"/>
            <a:chExt cx="6434867" cy="4336417"/>
          </a:xfrm>
        </p:grpSpPr>
        <p:pic>
          <p:nvPicPr>
            <p:cNvPr id="4" name="図 3">
              <a:extLst>
                <a:ext uri="{FF2B5EF4-FFF2-40B4-BE49-F238E27FC236}">
                  <a16:creationId xmlns:a16="http://schemas.microsoft.com/office/drawing/2014/main" id="{5C4E3191-06D4-401D-86CA-147902548E70}"/>
                </a:ext>
              </a:extLst>
            </p:cNvPr>
            <p:cNvPicPr>
              <a:picLocks noChangeAspect="1"/>
            </p:cNvPicPr>
            <p:nvPr/>
          </p:nvPicPr>
          <p:blipFill rotWithShape="1">
            <a:blip r:embed="rId2"/>
            <a:srcRect t="16069" b="54484"/>
            <a:stretch/>
          </p:blipFill>
          <p:spPr>
            <a:xfrm>
              <a:off x="2570230" y="2430011"/>
              <a:ext cx="6204483" cy="962997"/>
            </a:xfrm>
            <a:prstGeom prst="rect">
              <a:avLst/>
            </a:prstGeom>
            <a:ln w="6350">
              <a:noFill/>
            </a:ln>
          </p:spPr>
        </p:pic>
        <p:pic>
          <p:nvPicPr>
            <p:cNvPr id="17" name="図 16"/>
            <p:cNvPicPr>
              <a:picLocks noChangeAspect="1"/>
            </p:cNvPicPr>
            <p:nvPr/>
          </p:nvPicPr>
          <p:blipFill rotWithShape="1">
            <a:blip r:embed="rId3"/>
            <a:srcRect t="81556"/>
            <a:stretch/>
          </p:blipFill>
          <p:spPr>
            <a:xfrm>
              <a:off x="2559972" y="5923186"/>
              <a:ext cx="6204483" cy="616049"/>
            </a:xfrm>
            <a:prstGeom prst="rect">
              <a:avLst/>
            </a:prstGeom>
          </p:spPr>
        </p:pic>
        <p:pic>
          <p:nvPicPr>
            <p:cNvPr id="22" name="図 21"/>
            <p:cNvPicPr>
              <a:picLocks noChangeAspect="1"/>
            </p:cNvPicPr>
            <p:nvPr/>
          </p:nvPicPr>
          <p:blipFill rotWithShape="1">
            <a:blip r:embed="rId4"/>
            <a:srcRect t="31951"/>
            <a:stretch/>
          </p:blipFill>
          <p:spPr>
            <a:xfrm>
              <a:off x="2559972" y="3471072"/>
              <a:ext cx="6204483" cy="2265277"/>
            </a:xfrm>
            <a:prstGeom prst="rect">
              <a:avLst/>
            </a:prstGeom>
          </p:spPr>
        </p:pic>
        <p:sp>
          <p:nvSpPr>
            <p:cNvPr id="10" name="角丸四角形 9"/>
            <p:cNvSpPr/>
            <p:nvPr/>
          </p:nvSpPr>
          <p:spPr>
            <a:xfrm>
              <a:off x="2620066" y="2903794"/>
              <a:ext cx="3755084" cy="201353"/>
            </a:xfrm>
            <a:prstGeom prst="roundRect">
              <a:avLst>
                <a:gd name="adj" fmla="val 1632"/>
              </a:avLst>
            </a:prstGeom>
            <a:noFill/>
            <a:ln w="28575">
              <a:solidFill>
                <a:srgbClr val="FF0000"/>
              </a:solidFill>
            </a:ln>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11" name="角丸四角形 10"/>
            <p:cNvSpPr/>
            <p:nvPr/>
          </p:nvSpPr>
          <p:spPr>
            <a:xfrm>
              <a:off x="2620064" y="3145096"/>
              <a:ext cx="573735" cy="188651"/>
            </a:xfrm>
            <a:prstGeom prst="roundRect">
              <a:avLst>
                <a:gd name="adj" fmla="val 1632"/>
              </a:avLst>
            </a:prstGeom>
            <a:noFill/>
            <a:ln w="28575">
              <a:solidFill>
                <a:srgbClr val="FF0000"/>
              </a:solidFill>
            </a:ln>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12" name="角丸四角形 11"/>
            <p:cNvSpPr/>
            <p:nvPr/>
          </p:nvSpPr>
          <p:spPr>
            <a:xfrm>
              <a:off x="2609570" y="3814092"/>
              <a:ext cx="6016898" cy="2361279"/>
            </a:xfrm>
            <a:prstGeom prst="roundRect">
              <a:avLst>
                <a:gd name="adj" fmla="val 1632"/>
              </a:avLst>
            </a:prstGeom>
            <a:noFill/>
            <a:ln w="28575">
              <a:solidFill>
                <a:srgbClr val="FF0000"/>
              </a:solidFill>
            </a:ln>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13" name="角丸四角形 12"/>
            <p:cNvSpPr/>
            <p:nvPr/>
          </p:nvSpPr>
          <p:spPr>
            <a:xfrm>
              <a:off x="2649137" y="6241483"/>
              <a:ext cx="541731" cy="197414"/>
            </a:xfrm>
            <a:prstGeom prst="roundRect">
              <a:avLst>
                <a:gd name="adj" fmla="val 1632"/>
              </a:avLst>
            </a:prstGeom>
            <a:noFill/>
            <a:ln w="28575">
              <a:solidFill>
                <a:srgbClr val="FF0000"/>
              </a:solidFill>
            </a:ln>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15" name="正方形/長方形 14"/>
            <p:cNvSpPr/>
            <p:nvPr/>
          </p:nvSpPr>
          <p:spPr>
            <a:xfrm>
              <a:off x="2665264" y="6442578"/>
              <a:ext cx="506489" cy="323850"/>
            </a:xfrm>
            <a:prstGeom prst="rect">
              <a:avLst/>
            </a:prstGeom>
            <a:noFill/>
            <a:ln w="9525">
              <a:noFill/>
            </a:ln>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lang="ja-JP" altLang="en-US" sz="1600" noProof="0" dirty="0">
                  <a:solidFill>
                    <a:srgbClr val="FF0000"/>
                  </a:solidFill>
                  <a:latin typeface="メイリオ" panose="020B0604030504040204" pitchFamily="50" charset="-128"/>
                  <a:ea typeface="メイリオ" panose="020B0604030504040204" pitchFamily="50" charset="-128"/>
                </a:rPr>
                <a:t>③</a:t>
              </a:r>
              <a:endParaRPr kumimoji="1" lang="ja-JP" altLang="en-US" sz="1600" b="0" i="0" u="none" strike="noStrike" kern="1200" cap="none" spc="0" normalizeH="0" baseline="0" noProof="0" dirty="0">
                <a:ln>
                  <a:noFill/>
                </a:ln>
                <a:solidFill>
                  <a:srgbClr val="FF0000"/>
                </a:solidFill>
                <a:effectLst/>
                <a:uLnTx/>
                <a:uFillTx/>
                <a:latin typeface="メイリオ" panose="020B0604030504040204" pitchFamily="50" charset="-128"/>
                <a:ea typeface="メイリオ" panose="020B0604030504040204" pitchFamily="50" charset="-128"/>
                <a:cs typeface="+mn-cs"/>
              </a:endParaRPr>
            </a:p>
          </p:txBody>
        </p:sp>
        <p:grpSp>
          <p:nvGrpSpPr>
            <p:cNvPr id="44" name="グループ化 43"/>
            <p:cNvGrpSpPr/>
            <p:nvPr/>
          </p:nvGrpSpPr>
          <p:grpSpPr>
            <a:xfrm>
              <a:off x="2446965" y="5764924"/>
              <a:ext cx="6434867" cy="152475"/>
              <a:chOff x="0" y="0"/>
              <a:chExt cx="3544570" cy="262255"/>
            </a:xfrm>
          </p:grpSpPr>
          <p:sp>
            <p:nvSpPr>
              <p:cNvPr id="45" name="フリーフォーム 44"/>
              <p:cNvSpPr/>
              <p:nvPr/>
            </p:nvSpPr>
            <p:spPr>
              <a:xfrm>
                <a:off x="0" y="0"/>
                <a:ext cx="3544570" cy="109855"/>
              </a:xfrm>
              <a:custGeom>
                <a:avLst/>
                <a:gdLst>
                  <a:gd name="connsiteX0" fmla="*/ 0 w 6172200"/>
                  <a:gd name="connsiteY0" fmla="*/ 228608 h 238166"/>
                  <a:gd name="connsiteX1" fmla="*/ 390525 w 6172200"/>
                  <a:gd name="connsiteY1" fmla="*/ 9533 h 238166"/>
                  <a:gd name="connsiteX2" fmla="*/ 771525 w 6172200"/>
                  <a:gd name="connsiteY2" fmla="*/ 238133 h 238166"/>
                  <a:gd name="connsiteX3" fmla="*/ 1152525 w 6172200"/>
                  <a:gd name="connsiteY3" fmla="*/ 8 h 238166"/>
                  <a:gd name="connsiteX4" fmla="*/ 1552575 w 6172200"/>
                  <a:gd name="connsiteY4" fmla="*/ 228608 h 238166"/>
                  <a:gd name="connsiteX5" fmla="*/ 1924050 w 6172200"/>
                  <a:gd name="connsiteY5" fmla="*/ 9533 h 238166"/>
                  <a:gd name="connsiteX6" fmla="*/ 2314575 w 6172200"/>
                  <a:gd name="connsiteY6" fmla="*/ 228608 h 238166"/>
                  <a:gd name="connsiteX7" fmla="*/ 2695575 w 6172200"/>
                  <a:gd name="connsiteY7" fmla="*/ 19058 h 238166"/>
                  <a:gd name="connsiteX8" fmla="*/ 3076575 w 6172200"/>
                  <a:gd name="connsiteY8" fmla="*/ 238133 h 238166"/>
                  <a:gd name="connsiteX9" fmla="*/ 3467100 w 6172200"/>
                  <a:gd name="connsiteY9" fmla="*/ 8 h 238166"/>
                  <a:gd name="connsiteX10" fmla="*/ 3848100 w 6172200"/>
                  <a:gd name="connsiteY10" fmla="*/ 238133 h 238166"/>
                  <a:gd name="connsiteX11" fmla="*/ 4238625 w 6172200"/>
                  <a:gd name="connsiteY11" fmla="*/ 9533 h 238166"/>
                  <a:gd name="connsiteX12" fmla="*/ 4619625 w 6172200"/>
                  <a:gd name="connsiteY12" fmla="*/ 238133 h 238166"/>
                  <a:gd name="connsiteX13" fmla="*/ 5000625 w 6172200"/>
                  <a:gd name="connsiteY13" fmla="*/ 9533 h 238166"/>
                  <a:gd name="connsiteX14" fmla="*/ 5391150 w 6172200"/>
                  <a:gd name="connsiteY14" fmla="*/ 238133 h 238166"/>
                  <a:gd name="connsiteX15" fmla="*/ 5772150 w 6172200"/>
                  <a:gd name="connsiteY15" fmla="*/ 8 h 238166"/>
                  <a:gd name="connsiteX16" fmla="*/ 6172200 w 6172200"/>
                  <a:gd name="connsiteY16" fmla="*/ 238133 h 238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172200" h="238166">
                    <a:moveTo>
                      <a:pt x="0" y="228608"/>
                    </a:moveTo>
                    <a:cubicBezTo>
                      <a:pt x="130969" y="118276"/>
                      <a:pt x="261938" y="7945"/>
                      <a:pt x="390525" y="9533"/>
                    </a:cubicBezTo>
                    <a:cubicBezTo>
                      <a:pt x="519113" y="11120"/>
                      <a:pt x="644525" y="239720"/>
                      <a:pt x="771525" y="238133"/>
                    </a:cubicBezTo>
                    <a:cubicBezTo>
                      <a:pt x="898525" y="236546"/>
                      <a:pt x="1022350" y="1595"/>
                      <a:pt x="1152525" y="8"/>
                    </a:cubicBezTo>
                    <a:cubicBezTo>
                      <a:pt x="1282700" y="-1580"/>
                      <a:pt x="1423988" y="227020"/>
                      <a:pt x="1552575" y="228608"/>
                    </a:cubicBezTo>
                    <a:cubicBezTo>
                      <a:pt x="1681163" y="230196"/>
                      <a:pt x="1797050" y="9533"/>
                      <a:pt x="1924050" y="9533"/>
                    </a:cubicBezTo>
                    <a:cubicBezTo>
                      <a:pt x="2051050" y="9533"/>
                      <a:pt x="2185988" y="227020"/>
                      <a:pt x="2314575" y="228608"/>
                    </a:cubicBezTo>
                    <a:cubicBezTo>
                      <a:pt x="2443163" y="230196"/>
                      <a:pt x="2568575" y="17471"/>
                      <a:pt x="2695575" y="19058"/>
                    </a:cubicBezTo>
                    <a:cubicBezTo>
                      <a:pt x="2822575" y="20645"/>
                      <a:pt x="2947988" y="241308"/>
                      <a:pt x="3076575" y="238133"/>
                    </a:cubicBezTo>
                    <a:cubicBezTo>
                      <a:pt x="3205162" y="234958"/>
                      <a:pt x="3338513" y="8"/>
                      <a:pt x="3467100" y="8"/>
                    </a:cubicBezTo>
                    <a:cubicBezTo>
                      <a:pt x="3595687" y="8"/>
                      <a:pt x="3719513" y="236546"/>
                      <a:pt x="3848100" y="238133"/>
                    </a:cubicBezTo>
                    <a:cubicBezTo>
                      <a:pt x="3976688" y="239721"/>
                      <a:pt x="4110038" y="9533"/>
                      <a:pt x="4238625" y="9533"/>
                    </a:cubicBezTo>
                    <a:cubicBezTo>
                      <a:pt x="4367212" y="9533"/>
                      <a:pt x="4492625" y="238133"/>
                      <a:pt x="4619625" y="238133"/>
                    </a:cubicBezTo>
                    <a:cubicBezTo>
                      <a:pt x="4746625" y="238133"/>
                      <a:pt x="4872038" y="9533"/>
                      <a:pt x="5000625" y="9533"/>
                    </a:cubicBezTo>
                    <a:cubicBezTo>
                      <a:pt x="5129212" y="9533"/>
                      <a:pt x="5262563" y="239721"/>
                      <a:pt x="5391150" y="238133"/>
                    </a:cubicBezTo>
                    <a:cubicBezTo>
                      <a:pt x="5519738" y="236546"/>
                      <a:pt x="5641975" y="8"/>
                      <a:pt x="5772150" y="8"/>
                    </a:cubicBezTo>
                    <a:cubicBezTo>
                      <a:pt x="5902325" y="8"/>
                      <a:pt x="6037262" y="119070"/>
                      <a:pt x="6172200" y="238133"/>
                    </a:cubicBez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ja-JP" altLang="en-US"/>
              </a:p>
            </p:txBody>
          </p:sp>
          <p:sp>
            <p:nvSpPr>
              <p:cNvPr id="46" name="フリーフォーム 45"/>
              <p:cNvSpPr/>
              <p:nvPr/>
            </p:nvSpPr>
            <p:spPr>
              <a:xfrm>
                <a:off x="0" y="152400"/>
                <a:ext cx="3544570" cy="109855"/>
              </a:xfrm>
              <a:custGeom>
                <a:avLst/>
                <a:gdLst>
                  <a:gd name="connsiteX0" fmla="*/ 0 w 6172200"/>
                  <a:gd name="connsiteY0" fmla="*/ 228608 h 238166"/>
                  <a:gd name="connsiteX1" fmla="*/ 390525 w 6172200"/>
                  <a:gd name="connsiteY1" fmla="*/ 9533 h 238166"/>
                  <a:gd name="connsiteX2" fmla="*/ 771525 w 6172200"/>
                  <a:gd name="connsiteY2" fmla="*/ 238133 h 238166"/>
                  <a:gd name="connsiteX3" fmla="*/ 1152525 w 6172200"/>
                  <a:gd name="connsiteY3" fmla="*/ 8 h 238166"/>
                  <a:gd name="connsiteX4" fmla="*/ 1552575 w 6172200"/>
                  <a:gd name="connsiteY4" fmla="*/ 228608 h 238166"/>
                  <a:gd name="connsiteX5" fmla="*/ 1924050 w 6172200"/>
                  <a:gd name="connsiteY5" fmla="*/ 9533 h 238166"/>
                  <a:gd name="connsiteX6" fmla="*/ 2314575 w 6172200"/>
                  <a:gd name="connsiteY6" fmla="*/ 228608 h 238166"/>
                  <a:gd name="connsiteX7" fmla="*/ 2695575 w 6172200"/>
                  <a:gd name="connsiteY7" fmla="*/ 19058 h 238166"/>
                  <a:gd name="connsiteX8" fmla="*/ 3076575 w 6172200"/>
                  <a:gd name="connsiteY8" fmla="*/ 238133 h 238166"/>
                  <a:gd name="connsiteX9" fmla="*/ 3467100 w 6172200"/>
                  <a:gd name="connsiteY9" fmla="*/ 8 h 238166"/>
                  <a:gd name="connsiteX10" fmla="*/ 3848100 w 6172200"/>
                  <a:gd name="connsiteY10" fmla="*/ 238133 h 238166"/>
                  <a:gd name="connsiteX11" fmla="*/ 4238625 w 6172200"/>
                  <a:gd name="connsiteY11" fmla="*/ 9533 h 238166"/>
                  <a:gd name="connsiteX12" fmla="*/ 4619625 w 6172200"/>
                  <a:gd name="connsiteY12" fmla="*/ 238133 h 238166"/>
                  <a:gd name="connsiteX13" fmla="*/ 5000625 w 6172200"/>
                  <a:gd name="connsiteY13" fmla="*/ 9533 h 238166"/>
                  <a:gd name="connsiteX14" fmla="*/ 5391150 w 6172200"/>
                  <a:gd name="connsiteY14" fmla="*/ 238133 h 238166"/>
                  <a:gd name="connsiteX15" fmla="*/ 5772150 w 6172200"/>
                  <a:gd name="connsiteY15" fmla="*/ 8 h 238166"/>
                  <a:gd name="connsiteX16" fmla="*/ 6172200 w 6172200"/>
                  <a:gd name="connsiteY16" fmla="*/ 238133 h 238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172200" h="238166">
                    <a:moveTo>
                      <a:pt x="0" y="228608"/>
                    </a:moveTo>
                    <a:cubicBezTo>
                      <a:pt x="130969" y="118276"/>
                      <a:pt x="261938" y="7945"/>
                      <a:pt x="390525" y="9533"/>
                    </a:cubicBezTo>
                    <a:cubicBezTo>
                      <a:pt x="519113" y="11120"/>
                      <a:pt x="644525" y="239720"/>
                      <a:pt x="771525" y="238133"/>
                    </a:cubicBezTo>
                    <a:cubicBezTo>
                      <a:pt x="898525" y="236546"/>
                      <a:pt x="1022350" y="1595"/>
                      <a:pt x="1152525" y="8"/>
                    </a:cubicBezTo>
                    <a:cubicBezTo>
                      <a:pt x="1282700" y="-1580"/>
                      <a:pt x="1423988" y="227020"/>
                      <a:pt x="1552575" y="228608"/>
                    </a:cubicBezTo>
                    <a:cubicBezTo>
                      <a:pt x="1681163" y="230196"/>
                      <a:pt x="1797050" y="9533"/>
                      <a:pt x="1924050" y="9533"/>
                    </a:cubicBezTo>
                    <a:cubicBezTo>
                      <a:pt x="2051050" y="9533"/>
                      <a:pt x="2185988" y="227020"/>
                      <a:pt x="2314575" y="228608"/>
                    </a:cubicBezTo>
                    <a:cubicBezTo>
                      <a:pt x="2443163" y="230196"/>
                      <a:pt x="2568575" y="17471"/>
                      <a:pt x="2695575" y="19058"/>
                    </a:cubicBezTo>
                    <a:cubicBezTo>
                      <a:pt x="2822575" y="20645"/>
                      <a:pt x="2947988" y="241308"/>
                      <a:pt x="3076575" y="238133"/>
                    </a:cubicBezTo>
                    <a:cubicBezTo>
                      <a:pt x="3205162" y="234958"/>
                      <a:pt x="3338513" y="8"/>
                      <a:pt x="3467100" y="8"/>
                    </a:cubicBezTo>
                    <a:cubicBezTo>
                      <a:pt x="3595687" y="8"/>
                      <a:pt x="3719513" y="236546"/>
                      <a:pt x="3848100" y="238133"/>
                    </a:cubicBezTo>
                    <a:cubicBezTo>
                      <a:pt x="3976688" y="239721"/>
                      <a:pt x="4110038" y="9533"/>
                      <a:pt x="4238625" y="9533"/>
                    </a:cubicBezTo>
                    <a:cubicBezTo>
                      <a:pt x="4367212" y="9533"/>
                      <a:pt x="4492625" y="238133"/>
                      <a:pt x="4619625" y="238133"/>
                    </a:cubicBezTo>
                    <a:cubicBezTo>
                      <a:pt x="4746625" y="238133"/>
                      <a:pt x="4872038" y="9533"/>
                      <a:pt x="5000625" y="9533"/>
                    </a:cubicBezTo>
                    <a:cubicBezTo>
                      <a:pt x="5129212" y="9533"/>
                      <a:pt x="5262563" y="239721"/>
                      <a:pt x="5391150" y="238133"/>
                    </a:cubicBezTo>
                    <a:cubicBezTo>
                      <a:pt x="5519738" y="236546"/>
                      <a:pt x="5641975" y="8"/>
                      <a:pt x="5772150" y="8"/>
                    </a:cubicBezTo>
                    <a:cubicBezTo>
                      <a:pt x="5902325" y="8"/>
                      <a:pt x="6037262" y="119070"/>
                      <a:pt x="6172200" y="238133"/>
                    </a:cubicBez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ja-JP" altLang="en-US"/>
              </a:p>
            </p:txBody>
          </p:sp>
        </p:grpSp>
      </p:grpSp>
      <p:sp>
        <p:nvSpPr>
          <p:cNvPr id="35" name="タイトル 1">
            <a:extLst>
              <a:ext uri="{FF2B5EF4-FFF2-40B4-BE49-F238E27FC236}">
                <a16:creationId xmlns:a16="http://schemas.microsoft.com/office/drawing/2014/main" id="{FC03CCEF-C18E-4335-9B60-C23319C511FB}"/>
              </a:ext>
            </a:extLst>
          </p:cNvPr>
          <p:cNvSpPr txBox="1">
            <a:spLocks/>
          </p:cNvSpPr>
          <p:nvPr/>
        </p:nvSpPr>
        <p:spPr>
          <a:xfrm>
            <a:off x="1567888" y="274638"/>
            <a:ext cx="7475262" cy="490066"/>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kumimoji="1" sz="3200" b="1"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pPr algn="l"/>
            <a:r>
              <a:rPr kumimoji="1" lang="en-US" altLang="ja-JP" sz="1800" dirty="0">
                <a:latin typeface="メイリオ" panose="020B0604030504040204" pitchFamily="50" charset="-128"/>
                <a:ea typeface="メイリオ" panose="020B0604030504040204" pitchFamily="50" charset="-128"/>
              </a:rPr>
              <a:t>2.8 </a:t>
            </a:r>
            <a:r>
              <a:rPr kumimoji="1" lang="ja-JP" altLang="en-US" sz="1800" dirty="0">
                <a:latin typeface="メイリオ" panose="020B0604030504040204" pitchFamily="50" charset="-128"/>
                <a:ea typeface="メイリオ" panose="020B0604030504040204" pitchFamily="50" charset="-128"/>
              </a:rPr>
              <a:t>製品</a:t>
            </a:r>
            <a:r>
              <a:rPr lang="ja-JP" altLang="en-US" sz="1800" dirty="0">
                <a:latin typeface="メイリオ" panose="020B0604030504040204" pitchFamily="50" charset="-128"/>
                <a:ea typeface="メイリオ" panose="020B0604030504040204" pitchFamily="50" charset="-128"/>
              </a:rPr>
              <a:t>情報</a:t>
            </a:r>
            <a:r>
              <a:rPr kumimoji="1" lang="ja-JP" altLang="en-US" sz="1800" dirty="0">
                <a:latin typeface="メイリオ" panose="020B0604030504040204" pitchFamily="50" charset="-128"/>
                <a:ea typeface="メイリオ" panose="020B0604030504040204" pitchFamily="50" charset="-128"/>
              </a:rPr>
              <a:t>登録　データファイルインポート</a:t>
            </a:r>
          </a:p>
        </p:txBody>
      </p:sp>
      <p:grpSp>
        <p:nvGrpSpPr>
          <p:cNvPr id="33" name="グループ化 32">
            <a:extLst>
              <a:ext uri="{FF2B5EF4-FFF2-40B4-BE49-F238E27FC236}">
                <a16:creationId xmlns:a16="http://schemas.microsoft.com/office/drawing/2014/main" id="{DC7B3304-2E02-4827-A1CC-A8A549C6BB61}"/>
              </a:ext>
            </a:extLst>
          </p:cNvPr>
          <p:cNvGrpSpPr/>
          <p:nvPr/>
        </p:nvGrpSpPr>
        <p:grpSpPr>
          <a:xfrm>
            <a:off x="114300" y="2316240"/>
            <a:ext cx="2011680" cy="4468521"/>
            <a:chOff x="114300" y="2316240"/>
            <a:chExt cx="2011680" cy="4468521"/>
          </a:xfrm>
        </p:grpSpPr>
        <p:sp>
          <p:nvSpPr>
            <p:cNvPr id="34" name="正方形/長方形 33">
              <a:extLst>
                <a:ext uri="{FF2B5EF4-FFF2-40B4-BE49-F238E27FC236}">
                  <a16:creationId xmlns:a16="http://schemas.microsoft.com/office/drawing/2014/main" id="{97557279-631E-4FCE-B024-D49CB13CCAC2}"/>
                </a:ext>
              </a:extLst>
            </p:cNvPr>
            <p:cNvSpPr/>
            <p:nvPr/>
          </p:nvSpPr>
          <p:spPr>
            <a:xfrm>
              <a:off x="228044" y="5373368"/>
              <a:ext cx="1800000" cy="252000"/>
            </a:xfrm>
            <a:prstGeom prst="rect">
              <a:avLst/>
            </a:prstGeom>
            <a:gradFill>
              <a:gsLst>
                <a:gs pos="0">
                  <a:srgbClr val="FFBE86"/>
                </a:gs>
                <a:gs pos="35000">
                  <a:srgbClr val="FFD0AA"/>
                </a:gs>
                <a:gs pos="100000">
                  <a:srgbClr val="FFEBDB"/>
                </a:gs>
              </a:gsLst>
            </a:gradFill>
            <a:ln>
              <a:solidFill>
                <a:srgbClr val="F69240"/>
              </a:solidFill>
            </a:ln>
          </p:spPr>
          <p:style>
            <a:lnRef idx="1">
              <a:schemeClr val="accent3"/>
            </a:lnRef>
            <a:fillRef idx="2">
              <a:schemeClr val="accent3"/>
            </a:fillRef>
            <a:effectRef idx="1">
              <a:schemeClr val="accent3"/>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データファイル</a:t>
              </a:r>
              <a:r>
                <a:rPr lang="ja-JP" altLang="en-US" sz="1000" dirty="0">
                  <a:solidFill>
                    <a:prstClr val="black"/>
                  </a:solidFill>
                  <a:latin typeface="メイリオ" panose="020B0604030504040204" pitchFamily="50" charset="-128"/>
                  <a:ea typeface="メイリオ" panose="020B0604030504040204" pitchFamily="50" charset="-128"/>
                </a:rPr>
                <a:t>インポート</a:t>
              </a: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grpSp>
          <p:nvGrpSpPr>
            <p:cNvPr id="36" name="グループ化 35">
              <a:extLst>
                <a:ext uri="{FF2B5EF4-FFF2-40B4-BE49-F238E27FC236}">
                  <a16:creationId xmlns:a16="http://schemas.microsoft.com/office/drawing/2014/main" id="{F05D2FB8-47D0-4761-B2C7-9F2C4F1E8215}"/>
                </a:ext>
              </a:extLst>
            </p:cNvPr>
            <p:cNvGrpSpPr/>
            <p:nvPr/>
          </p:nvGrpSpPr>
          <p:grpSpPr>
            <a:xfrm>
              <a:off x="114300" y="2316240"/>
              <a:ext cx="2011680" cy="4468521"/>
              <a:chOff x="114300" y="2316240"/>
              <a:chExt cx="2011680" cy="4468521"/>
            </a:xfrm>
          </p:grpSpPr>
          <p:sp>
            <p:nvSpPr>
              <p:cNvPr id="37" name="正方形/長方形 36">
                <a:extLst>
                  <a:ext uri="{FF2B5EF4-FFF2-40B4-BE49-F238E27FC236}">
                    <a16:creationId xmlns:a16="http://schemas.microsoft.com/office/drawing/2014/main" id="{381948A8-7495-4574-82E8-0F95BF943EEE}"/>
                  </a:ext>
                </a:extLst>
              </p:cNvPr>
              <p:cNvSpPr/>
              <p:nvPr/>
            </p:nvSpPr>
            <p:spPr>
              <a:xfrm>
                <a:off x="220140" y="4306811"/>
                <a:ext cx="1800000" cy="396000"/>
              </a:xfrm>
              <a:prstGeom prst="rect">
                <a:avLst/>
              </a:prstGeom>
              <a:ln/>
            </p:spPr>
            <p:style>
              <a:lnRef idx="1">
                <a:schemeClr val="accent3"/>
              </a:lnRef>
              <a:fillRef idx="2">
                <a:schemeClr val="accent3"/>
              </a:fillRef>
              <a:effectRef idx="1">
                <a:schemeClr val="accent3"/>
              </a:effectRef>
              <a:fontRef idx="minor">
                <a:schemeClr val="dk1"/>
              </a:fontRef>
            </p:style>
            <p:txBody>
              <a:bodyPr lIns="0" rIns="0" rtlCol="0" anchor="ctr"/>
              <a:lstStyle/>
              <a:p>
                <a:pPr indent="-266700" algn="ctr"/>
                <a:r>
                  <a:rPr lang="ja-JP" altLang="en-US" sz="1000" dirty="0">
                    <a:solidFill>
                      <a:prstClr val="black"/>
                    </a:solidFill>
                    <a:latin typeface="メイリオ" panose="020B0604030504040204" pitchFamily="50" charset="-128"/>
                    <a:ea typeface="メイリオ" panose="020B0604030504040204" pitchFamily="50" charset="-128"/>
                  </a:rPr>
                  <a:t>製品表示情報一覧で検索／</a:t>
                </a:r>
                <a:br>
                  <a:rPr lang="en-US" altLang="ja-JP" sz="1000" dirty="0">
                    <a:solidFill>
                      <a:prstClr val="black"/>
                    </a:solidFill>
                    <a:latin typeface="メイリオ" panose="020B0604030504040204" pitchFamily="50" charset="-128"/>
                    <a:ea typeface="メイリオ" panose="020B0604030504040204" pitchFamily="50" charset="-128"/>
                  </a:rPr>
                </a:br>
                <a:r>
                  <a:rPr lang="ja-JP" altLang="en-US" sz="1000" dirty="0">
                    <a:solidFill>
                      <a:prstClr val="black"/>
                    </a:solidFill>
                    <a:latin typeface="メイリオ" panose="020B0604030504040204" pitchFamily="50" charset="-128"/>
                    <a:ea typeface="メイリオ" panose="020B0604030504040204" pitchFamily="50" charset="-128"/>
                  </a:rPr>
                  <a:t>データファイルエクスポート</a:t>
                </a:r>
              </a:p>
            </p:txBody>
          </p:sp>
          <p:grpSp>
            <p:nvGrpSpPr>
              <p:cNvPr id="38" name="グループ化 37">
                <a:extLst>
                  <a:ext uri="{FF2B5EF4-FFF2-40B4-BE49-F238E27FC236}">
                    <a16:creationId xmlns:a16="http://schemas.microsoft.com/office/drawing/2014/main" id="{03E5F694-13D4-48F3-9715-5C3A81E781D9}"/>
                  </a:ext>
                </a:extLst>
              </p:cNvPr>
              <p:cNvGrpSpPr/>
              <p:nvPr/>
            </p:nvGrpSpPr>
            <p:grpSpPr>
              <a:xfrm>
                <a:off x="114300" y="2316240"/>
                <a:ext cx="2011680" cy="4468521"/>
                <a:chOff x="114300" y="2316240"/>
                <a:chExt cx="2011680" cy="4468521"/>
              </a:xfrm>
            </p:grpSpPr>
            <p:sp>
              <p:nvSpPr>
                <p:cNvPr id="39" name="正方形/長方形 38">
                  <a:extLst>
                    <a:ext uri="{FF2B5EF4-FFF2-40B4-BE49-F238E27FC236}">
                      <a16:creationId xmlns:a16="http://schemas.microsoft.com/office/drawing/2014/main" id="{ED73408C-6E2D-45AD-9F9B-175CEED515DB}"/>
                    </a:ext>
                  </a:extLst>
                </p:cNvPr>
                <p:cNvSpPr/>
                <p:nvPr/>
              </p:nvSpPr>
              <p:spPr>
                <a:xfrm>
                  <a:off x="210342" y="4913333"/>
                  <a:ext cx="1800000" cy="252000"/>
                </a:xfrm>
                <a:prstGeom prst="rect">
                  <a:avLst/>
                </a:prstGeom>
                <a:ln/>
              </p:spPr>
              <p:style>
                <a:lnRef idx="1">
                  <a:schemeClr val="accent3"/>
                </a:lnRef>
                <a:fillRef idx="2">
                  <a:schemeClr val="accent3"/>
                </a:fillRef>
                <a:effectRef idx="1">
                  <a:schemeClr val="accent3"/>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データファイル</a:t>
                  </a:r>
                  <a:r>
                    <a:rPr kumimoji="1" lang="en-US" altLang="ja-JP"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Excel</a:t>
                  </a:r>
                  <a:r>
                    <a:rPr lang="ja-JP" altLang="en-US" sz="1000" dirty="0">
                      <a:solidFill>
                        <a:prstClr val="black"/>
                      </a:solidFill>
                      <a:latin typeface="メイリオ" panose="020B0604030504040204" pitchFamily="50" charset="-128"/>
                      <a:ea typeface="メイリオ" panose="020B0604030504040204" pitchFamily="50" charset="-128"/>
                    </a:rPr>
                    <a:t>編集</a:t>
                  </a: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40" name="角丸四角形 39">
                  <a:extLst>
                    <a:ext uri="{FF2B5EF4-FFF2-40B4-BE49-F238E27FC236}">
                      <a16:creationId xmlns:a16="http://schemas.microsoft.com/office/drawing/2014/main" id="{0F5F146E-1B92-45F0-8F0C-0695F3793A65}"/>
                    </a:ext>
                  </a:extLst>
                </p:cNvPr>
                <p:cNvSpPr/>
                <p:nvPr/>
              </p:nvSpPr>
              <p:spPr>
                <a:xfrm>
                  <a:off x="114300" y="2433450"/>
                  <a:ext cx="2011680" cy="3264211"/>
                </a:xfrm>
                <a:prstGeom prst="roundRect">
                  <a:avLst>
                    <a:gd name="adj" fmla="val 8069"/>
                  </a:avLst>
                </a:prstGeom>
                <a:noFill/>
                <a:ln w="9525">
                  <a:solidFill>
                    <a:srgbClr val="C00000"/>
                  </a:solidFill>
                  <a:prstDash val="sysDash"/>
                </a:ln>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41" name="下矢印 40">
                  <a:extLst>
                    <a:ext uri="{FF2B5EF4-FFF2-40B4-BE49-F238E27FC236}">
                      <a16:creationId xmlns:a16="http://schemas.microsoft.com/office/drawing/2014/main" id="{584B0EA4-E833-4A48-BA8B-50FF3EDBFDBA}"/>
                    </a:ext>
                  </a:extLst>
                </p:cNvPr>
                <p:cNvSpPr/>
                <p:nvPr/>
              </p:nvSpPr>
              <p:spPr>
                <a:xfrm>
                  <a:off x="991888" y="5726236"/>
                  <a:ext cx="252000" cy="216000"/>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42" name="下矢印 41">
                  <a:extLst>
                    <a:ext uri="{FF2B5EF4-FFF2-40B4-BE49-F238E27FC236}">
                      <a16:creationId xmlns:a16="http://schemas.microsoft.com/office/drawing/2014/main" id="{8A061C50-40E4-4430-8DC3-2BB32BEFBF77}"/>
                    </a:ext>
                  </a:extLst>
                </p:cNvPr>
                <p:cNvSpPr/>
                <p:nvPr/>
              </p:nvSpPr>
              <p:spPr>
                <a:xfrm>
                  <a:off x="991888" y="6262818"/>
                  <a:ext cx="252000" cy="216000"/>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43" name="角丸四角形 42">
                  <a:extLst>
                    <a:ext uri="{FF2B5EF4-FFF2-40B4-BE49-F238E27FC236}">
                      <a16:creationId xmlns:a16="http://schemas.microsoft.com/office/drawing/2014/main" id="{729E0A14-FDB4-4568-8435-157802C06801}"/>
                    </a:ext>
                  </a:extLst>
                </p:cNvPr>
                <p:cNvSpPr/>
                <p:nvPr/>
              </p:nvSpPr>
              <p:spPr>
                <a:xfrm>
                  <a:off x="667888" y="6518361"/>
                  <a:ext cx="900000" cy="266400"/>
                </a:xfrm>
                <a:prstGeom prst="roundRect">
                  <a:avLst/>
                </a:prstGeom>
                <a:ln>
                  <a:solidFill>
                    <a:srgbClr val="00B050"/>
                  </a:solidFill>
                </a:ln>
              </p:spPr>
              <p:style>
                <a:lnRef idx="2">
                  <a:schemeClr val="accent1"/>
                </a:lnRef>
                <a:fillRef idx="1">
                  <a:schemeClr val="lt1"/>
                </a:fillRef>
                <a:effectRef idx="0">
                  <a:schemeClr val="accent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承認・公開</a:t>
                  </a:r>
                </a:p>
              </p:txBody>
            </p:sp>
            <p:sp>
              <p:nvSpPr>
                <p:cNvPr id="47" name="角丸四角形 43">
                  <a:extLst>
                    <a:ext uri="{FF2B5EF4-FFF2-40B4-BE49-F238E27FC236}">
                      <a16:creationId xmlns:a16="http://schemas.microsoft.com/office/drawing/2014/main" id="{9947D06E-8A02-498B-ACC6-51912A972609}"/>
                    </a:ext>
                  </a:extLst>
                </p:cNvPr>
                <p:cNvSpPr/>
                <p:nvPr/>
              </p:nvSpPr>
              <p:spPr>
                <a:xfrm>
                  <a:off x="675190" y="5977132"/>
                  <a:ext cx="900000" cy="266400"/>
                </a:xfrm>
                <a:prstGeom prst="roundRect">
                  <a:avLst/>
                </a:prstGeom>
                <a:ln/>
              </p:spPr>
              <p:style>
                <a:lnRef idx="2">
                  <a:schemeClr val="accent1"/>
                </a:lnRef>
                <a:fillRef idx="1">
                  <a:schemeClr val="lt1"/>
                </a:fillRef>
                <a:effectRef idx="0">
                  <a:schemeClr val="accent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申請</a:t>
                  </a:r>
                </a:p>
              </p:txBody>
            </p:sp>
            <p:sp>
              <p:nvSpPr>
                <p:cNvPr id="48" name="下矢印 51">
                  <a:extLst>
                    <a:ext uri="{FF2B5EF4-FFF2-40B4-BE49-F238E27FC236}">
                      <a16:creationId xmlns:a16="http://schemas.microsoft.com/office/drawing/2014/main" id="{B3DFB8A5-EA05-4ACF-8BDB-675B421E41CA}"/>
                    </a:ext>
                  </a:extLst>
                </p:cNvPr>
                <p:cNvSpPr/>
                <p:nvPr/>
              </p:nvSpPr>
              <p:spPr>
                <a:xfrm>
                  <a:off x="990013" y="4099746"/>
                  <a:ext cx="252000" cy="176705"/>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49" name="下矢印 54">
                  <a:extLst>
                    <a:ext uri="{FF2B5EF4-FFF2-40B4-BE49-F238E27FC236}">
                      <a16:creationId xmlns:a16="http://schemas.microsoft.com/office/drawing/2014/main" id="{91232B4D-64BD-4D5A-8778-3BB159286B22}"/>
                    </a:ext>
                  </a:extLst>
                </p:cNvPr>
                <p:cNvSpPr/>
                <p:nvPr/>
              </p:nvSpPr>
              <p:spPr>
                <a:xfrm>
                  <a:off x="990013" y="4720755"/>
                  <a:ext cx="252000" cy="176705"/>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57" name="正方形/長方形 56">
                  <a:extLst>
                    <a:ext uri="{FF2B5EF4-FFF2-40B4-BE49-F238E27FC236}">
                      <a16:creationId xmlns:a16="http://schemas.microsoft.com/office/drawing/2014/main" id="{FB29160E-8BC5-4522-9312-8CB1FBD049E4}"/>
                    </a:ext>
                  </a:extLst>
                </p:cNvPr>
                <p:cNvSpPr/>
                <p:nvPr/>
              </p:nvSpPr>
              <p:spPr>
                <a:xfrm>
                  <a:off x="216013" y="2581576"/>
                  <a:ext cx="1800000" cy="252000"/>
                </a:xfrm>
                <a:prstGeom prst="rect">
                  <a:avLst/>
                </a:prstGeom>
                <a:ln/>
              </p:spPr>
              <p:style>
                <a:lnRef idx="1">
                  <a:schemeClr val="accent3"/>
                </a:lnRef>
                <a:fillRef idx="2">
                  <a:schemeClr val="accent3"/>
                </a:fillRef>
                <a:effectRef idx="1">
                  <a:schemeClr val="accent3"/>
                </a:effectRef>
                <a:fontRef idx="minor">
                  <a:schemeClr val="dk1"/>
                </a:fontRef>
              </p:style>
              <p:txBody>
                <a:bodyPr lIns="0" rIns="0" rtlCol="0" anchor="ctr"/>
                <a:lstStyle/>
                <a:p>
                  <a:pPr indent="-266700" algn="ctr"/>
                  <a:r>
                    <a:rPr lang="ja-JP" altLang="en-US" sz="1000" dirty="0">
                      <a:solidFill>
                        <a:prstClr val="black"/>
                      </a:solidFill>
                      <a:latin typeface="メイリオ" panose="020B0604030504040204" pitchFamily="50" charset="-128"/>
                      <a:ea typeface="メイリオ" panose="020B0604030504040204" pitchFamily="50" charset="-128"/>
                    </a:rPr>
                    <a:t>メニュー選択</a:t>
                  </a:r>
                </a:p>
              </p:txBody>
            </p:sp>
            <p:sp>
              <p:nvSpPr>
                <p:cNvPr id="66" name="正方形/長方形 65">
                  <a:extLst>
                    <a:ext uri="{FF2B5EF4-FFF2-40B4-BE49-F238E27FC236}">
                      <a16:creationId xmlns:a16="http://schemas.microsoft.com/office/drawing/2014/main" id="{79D026C8-8720-417D-9761-ED979DF98139}"/>
                    </a:ext>
                  </a:extLst>
                </p:cNvPr>
                <p:cNvSpPr/>
                <p:nvPr/>
              </p:nvSpPr>
              <p:spPr>
                <a:xfrm>
                  <a:off x="216013" y="3058585"/>
                  <a:ext cx="1800000" cy="396000"/>
                </a:xfrm>
                <a:prstGeom prst="rect">
                  <a:avLst/>
                </a:prstGeom>
                <a:ln/>
              </p:spPr>
              <p:style>
                <a:lnRef idx="1">
                  <a:schemeClr val="accent3"/>
                </a:lnRef>
                <a:fillRef idx="2">
                  <a:schemeClr val="accent3"/>
                </a:fillRef>
                <a:effectRef idx="1">
                  <a:schemeClr val="accent3"/>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en-US" altLang="ja-JP"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lvl="0" indent="-266700" algn="ctr">
                    <a:defRPr/>
                  </a:pPr>
                  <a:r>
                    <a:rPr lang="ja-JP" altLang="en-US" sz="1000" dirty="0">
                      <a:solidFill>
                        <a:prstClr val="black"/>
                      </a:solidFill>
                      <a:latin typeface="メイリオ" panose="020B0604030504040204" pitchFamily="50" charset="-128"/>
                      <a:ea typeface="メイリオ" panose="020B0604030504040204" pitchFamily="50" charset="-128"/>
                    </a:rPr>
                    <a:t>製品表示情報一覧で検索／</a:t>
                  </a:r>
                  <a:br>
                    <a:rPr lang="en-US" altLang="ja-JP" sz="1000" dirty="0">
                      <a:solidFill>
                        <a:prstClr val="black"/>
                      </a:solidFill>
                      <a:latin typeface="メイリオ" panose="020B0604030504040204" pitchFamily="50" charset="-128"/>
                      <a:ea typeface="メイリオ" panose="020B0604030504040204" pitchFamily="50" charset="-128"/>
                    </a:rPr>
                  </a:br>
                  <a:r>
                    <a:rPr lang="en-US" altLang="ja-JP" sz="1000" dirty="0">
                      <a:solidFill>
                        <a:prstClr val="black"/>
                      </a:solidFill>
                      <a:latin typeface="メイリオ" panose="020B0604030504040204" pitchFamily="50" charset="-128"/>
                      <a:ea typeface="メイリオ" panose="020B0604030504040204" pitchFamily="50" charset="-128"/>
                    </a:rPr>
                    <a:t>PIM</a:t>
                  </a:r>
                  <a:r>
                    <a:rPr lang="ja-JP" altLang="en-US" sz="1000" dirty="0">
                      <a:solidFill>
                        <a:prstClr val="black"/>
                      </a:solidFill>
                      <a:latin typeface="メイリオ" panose="020B0604030504040204" pitchFamily="50" charset="-128"/>
                      <a:ea typeface="メイリオ" panose="020B0604030504040204" pitchFamily="50" charset="-128"/>
                    </a:rPr>
                    <a:t>製品情報取得を選択</a:t>
                  </a:r>
                </a:p>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67" name="正方形/長方形 66">
                  <a:extLst>
                    <a:ext uri="{FF2B5EF4-FFF2-40B4-BE49-F238E27FC236}">
                      <a16:creationId xmlns:a16="http://schemas.microsoft.com/office/drawing/2014/main" id="{E6AA8DBE-A743-4A40-B72B-C3BF93EF9520}"/>
                    </a:ext>
                  </a:extLst>
                </p:cNvPr>
                <p:cNvSpPr/>
                <p:nvPr/>
              </p:nvSpPr>
              <p:spPr>
                <a:xfrm>
                  <a:off x="216013" y="3679594"/>
                  <a:ext cx="1800000" cy="396000"/>
                </a:xfrm>
                <a:prstGeom prst="rect">
                  <a:avLst/>
                </a:prstGeom>
                <a:ln/>
              </p:spPr>
              <p:style>
                <a:lnRef idx="1">
                  <a:schemeClr val="accent3"/>
                </a:lnRef>
                <a:fillRef idx="2">
                  <a:schemeClr val="accent3"/>
                </a:fillRef>
                <a:effectRef idx="1">
                  <a:schemeClr val="accent3"/>
                </a:effectRef>
                <a:fontRef idx="minor">
                  <a:schemeClr val="dk1"/>
                </a:fontRef>
              </p:style>
              <p:txBody>
                <a:bodyPr lIns="0" rIns="0" rtlCol="0" anchor="ctr"/>
                <a:lstStyle/>
                <a:p>
                  <a:pPr indent="-266700" algn="ctr"/>
                  <a:r>
                    <a:rPr lang="en-US" altLang="ja-JP" sz="1000" dirty="0">
                      <a:solidFill>
                        <a:prstClr val="black"/>
                      </a:solidFill>
                      <a:latin typeface="メイリオ" panose="020B0604030504040204" pitchFamily="50" charset="-128"/>
                      <a:ea typeface="メイリオ" panose="020B0604030504040204" pitchFamily="50" charset="-128"/>
                    </a:rPr>
                    <a:t>PIM</a:t>
                  </a:r>
                  <a:r>
                    <a:rPr lang="ja-JP" altLang="en-US" sz="1000" dirty="0">
                      <a:solidFill>
                        <a:prstClr val="black"/>
                      </a:solidFill>
                      <a:latin typeface="メイリオ" panose="020B0604030504040204" pitchFamily="50" charset="-128"/>
                      <a:ea typeface="メイリオ" panose="020B0604030504040204" pitchFamily="50" charset="-128"/>
                    </a:rPr>
                    <a:t>製品情報取得で</a:t>
                  </a:r>
                  <a:br>
                    <a:rPr lang="en-US" altLang="ja-JP" sz="1000" dirty="0">
                      <a:solidFill>
                        <a:prstClr val="black"/>
                      </a:solidFill>
                      <a:latin typeface="メイリオ" panose="020B0604030504040204" pitchFamily="50" charset="-128"/>
                      <a:ea typeface="メイリオ" panose="020B0604030504040204" pitchFamily="50" charset="-128"/>
                    </a:rPr>
                  </a:br>
                  <a:r>
                    <a:rPr lang="ja-JP" altLang="en-US" sz="1000" dirty="0">
                      <a:solidFill>
                        <a:prstClr val="black"/>
                      </a:solidFill>
                      <a:latin typeface="メイリオ" panose="020B0604030504040204" pitchFamily="50" charset="-128"/>
                      <a:ea typeface="メイリオ" panose="020B0604030504040204" pitchFamily="50" charset="-128"/>
                    </a:rPr>
                    <a:t>新製品情報を追加登録</a:t>
                  </a:r>
                </a:p>
              </p:txBody>
            </p:sp>
            <p:sp>
              <p:nvSpPr>
                <p:cNvPr id="68" name="下矢印 58">
                  <a:extLst>
                    <a:ext uri="{FF2B5EF4-FFF2-40B4-BE49-F238E27FC236}">
                      <a16:creationId xmlns:a16="http://schemas.microsoft.com/office/drawing/2014/main" id="{765520AD-2DB8-4238-BE13-2408DA4288C1}"/>
                    </a:ext>
                  </a:extLst>
                </p:cNvPr>
                <p:cNvSpPr/>
                <p:nvPr/>
              </p:nvSpPr>
              <p:spPr>
                <a:xfrm>
                  <a:off x="990013" y="2857728"/>
                  <a:ext cx="252000" cy="176705"/>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69" name="下矢印 59">
                  <a:extLst>
                    <a:ext uri="{FF2B5EF4-FFF2-40B4-BE49-F238E27FC236}">
                      <a16:creationId xmlns:a16="http://schemas.microsoft.com/office/drawing/2014/main" id="{2EB0FD0E-D8BE-481B-8764-C42716897F2F}"/>
                    </a:ext>
                  </a:extLst>
                </p:cNvPr>
                <p:cNvSpPr/>
                <p:nvPr/>
              </p:nvSpPr>
              <p:spPr>
                <a:xfrm>
                  <a:off x="990013" y="3478737"/>
                  <a:ext cx="252000" cy="176705"/>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70" name="角丸四角形 60">
                  <a:extLst>
                    <a:ext uri="{FF2B5EF4-FFF2-40B4-BE49-F238E27FC236}">
                      <a16:creationId xmlns:a16="http://schemas.microsoft.com/office/drawing/2014/main" id="{5E54A6C3-5B10-4E4E-8B15-24938A0A3765}"/>
                    </a:ext>
                  </a:extLst>
                </p:cNvPr>
                <p:cNvSpPr/>
                <p:nvPr/>
              </p:nvSpPr>
              <p:spPr>
                <a:xfrm>
                  <a:off x="603012" y="2316240"/>
                  <a:ext cx="1026001" cy="216000"/>
                </a:xfrm>
                <a:prstGeom prst="roundRect">
                  <a:avLst/>
                </a:prstGeom>
                <a:ln/>
              </p:spPr>
              <p:style>
                <a:lnRef idx="2">
                  <a:schemeClr val="accent2"/>
                </a:lnRef>
                <a:fillRef idx="1">
                  <a:schemeClr val="lt1"/>
                </a:fillRef>
                <a:effectRef idx="0">
                  <a:schemeClr val="accent2"/>
                </a:effectRef>
                <a:fontRef idx="minor">
                  <a:schemeClr val="dk1"/>
                </a:fontRef>
              </p:style>
              <p:txBody>
                <a:bodyPr lIns="0" rIns="0" rtlCol="0" anchor="t"/>
                <a:lstStyle/>
                <a:p>
                  <a:pPr marL="0" marR="0" lvl="0" indent="-266700" algn="ctr" defTabSz="914400" rtl="0" eaLnBrk="1" fontAlgn="auto" latinLnBrk="0" hangingPunct="1">
                    <a:lnSpc>
                      <a:spcPct val="100000"/>
                    </a:lnSpc>
                    <a:spcBef>
                      <a:spcPts val="0"/>
                    </a:spcBef>
                    <a:spcAft>
                      <a:spcPts val="0"/>
                    </a:spcAft>
                    <a:buClrTx/>
                    <a:buSzTx/>
                    <a:buFontTx/>
                    <a:buNone/>
                    <a:tabLst/>
                    <a:defRPr/>
                  </a:pPr>
                  <a:r>
                    <a:rPr lang="ja-JP" altLang="en-US" sz="1000" dirty="0">
                      <a:solidFill>
                        <a:prstClr val="black"/>
                      </a:solidFill>
                      <a:latin typeface="メイリオ" panose="020B0604030504040204" pitchFamily="50" charset="-128"/>
                      <a:ea typeface="メイリオ" panose="020B0604030504040204" pitchFamily="50" charset="-128"/>
                    </a:rPr>
                    <a:t>製品</a:t>
                  </a:r>
                  <a:r>
                    <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情報</a:t>
                  </a:r>
                  <a:r>
                    <a:rPr lang="ja-JP" altLang="en-US" sz="1000" dirty="0">
                      <a:solidFill>
                        <a:prstClr val="black"/>
                      </a:solidFill>
                      <a:latin typeface="メイリオ" panose="020B0604030504040204" pitchFamily="50" charset="-128"/>
                      <a:ea typeface="メイリオ" panose="020B0604030504040204" pitchFamily="50" charset="-128"/>
                    </a:rPr>
                    <a:t>登録</a:t>
                  </a: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71" name="下矢印 54">
                  <a:extLst>
                    <a:ext uri="{FF2B5EF4-FFF2-40B4-BE49-F238E27FC236}">
                      <a16:creationId xmlns:a16="http://schemas.microsoft.com/office/drawing/2014/main" id="{F9703F30-B99E-4D50-9C2D-D01D17A8862B}"/>
                    </a:ext>
                  </a:extLst>
                </p:cNvPr>
                <p:cNvSpPr/>
                <p:nvPr/>
              </p:nvSpPr>
              <p:spPr>
                <a:xfrm>
                  <a:off x="994140" y="5197764"/>
                  <a:ext cx="252000" cy="176705"/>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grpSp>
        </p:grpSp>
      </p:grpSp>
      <p:sp>
        <p:nvSpPr>
          <p:cNvPr id="50" name="スライド番号プレースホルダー 1">
            <a:extLst>
              <a:ext uri="{FF2B5EF4-FFF2-40B4-BE49-F238E27FC236}">
                <a16:creationId xmlns:a16="http://schemas.microsoft.com/office/drawing/2014/main" id="{008F1FDA-CDD0-45B3-9AD5-10CE3F938B44}"/>
              </a:ext>
            </a:extLst>
          </p:cNvPr>
          <p:cNvSpPr txBox="1">
            <a:spLocks/>
          </p:cNvSpPr>
          <p:nvPr/>
        </p:nvSpPr>
        <p:spPr>
          <a:xfrm>
            <a:off x="8388424" y="6544154"/>
            <a:ext cx="693440" cy="293117"/>
          </a:xfrm>
          <a:prstGeom prst="rect">
            <a:avLst/>
          </a:prstGeom>
        </p:spPr>
        <p:txBody>
          <a:bodyPr vert="horz" lIns="91440" tIns="45720" rIns="91440" bIns="45720" rtlCol="0" anchor="ctr"/>
          <a:lstStyle>
            <a:defPPr>
              <a:defRPr lang="ja-JP"/>
            </a:defPPr>
            <a:lvl1pPr marL="0" algn="r" defTabSz="914400" rtl="0" eaLnBrk="1" latinLnBrk="0" hangingPunct="1">
              <a:defRPr kumimoji="1" sz="788" kern="1200">
                <a:solidFill>
                  <a:schemeClr val="bg1">
                    <a:lumMod val="65000"/>
                  </a:schemeClr>
                </a:solidFill>
                <a:latin typeface="+mn-ea"/>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AAEC5578-235D-485F-9B50-9803794400B3}" type="slidenum">
              <a:rPr lang="ja-JP" altLang="en-US" smtClean="0"/>
              <a:pPr/>
              <a:t>50</a:t>
            </a:fld>
            <a:endParaRPr lang="ja-JP" altLang="en-US" dirty="0"/>
          </a:p>
        </p:txBody>
      </p:sp>
    </p:spTree>
    <p:extLst>
      <p:ext uri="{BB962C8B-B14F-4D97-AF65-F5344CB8AC3E}">
        <p14:creationId xmlns:p14="http://schemas.microsoft.com/office/powerpoint/2010/main" val="21265797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F39AF7D5-F05A-42E2-BF2A-1F0637B97223}"/>
              </a:ext>
            </a:extLst>
          </p:cNvPr>
          <p:cNvPicPr>
            <a:picLocks noChangeAspect="1"/>
          </p:cNvPicPr>
          <p:nvPr/>
        </p:nvPicPr>
        <p:blipFill>
          <a:blip r:embed="rId2"/>
          <a:stretch>
            <a:fillRect/>
          </a:stretch>
        </p:blipFill>
        <p:spPr>
          <a:xfrm>
            <a:off x="2242282" y="1774233"/>
            <a:ext cx="6751423" cy="2694475"/>
          </a:xfrm>
          <a:prstGeom prst="rect">
            <a:avLst/>
          </a:prstGeom>
          <a:ln>
            <a:solidFill>
              <a:schemeClr val="bg1">
                <a:lumMod val="75000"/>
              </a:schemeClr>
            </a:solidFill>
          </a:ln>
        </p:spPr>
      </p:pic>
      <p:pic>
        <p:nvPicPr>
          <p:cNvPr id="9" name="図 8">
            <a:extLst>
              <a:ext uri="{FF2B5EF4-FFF2-40B4-BE49-F238E27FC236}">
                <a16:creationId xmlns:a16="http://schemas.microsoft.com/office/drawing/2014/main" id="{3963E065-8372-4B85-BB97-77625416A365}"/>
              </a:ext>
            </a:extLst>
          </p:cNvPr>
          <p:cNvPicPr>
            <a:picLocks noChangeAspect="1"/>
          </p:cNvPicPr>
          <p:nvPr/>
        </p:nvPicPr>
        <p:blipFill>
          <a:blip r:embed="rId3"/>
          <a:stretch>
            <a:fillRect/>
          </a:stretch>
        </p:blipFill>
        <p:spPr>
          <a:xfrm>
            <a:off x="3990976" y="2899012"/>
            <a:ext cx="4925518" cy="3538862"/>
          </a:xfrm>
          <a:prstGeom prst="rect">
            <a:avLst/>
          </a:prstGeom>
          <a:ln>
            <a:solidFill>
              <a:schemeClr val="bg1">
                <a:lumMod val="75000"/>
              </a:schemeClr>
            </a:solidFill>
          </a:ln>
        </p:spPr>
      </p:pic>
      <p:sp>
        <p:nvSpPr>
          <p:cNvPr id="50" name="正方形/長方形 49"/>
          <p:cNvSpPr/>
          <p:nvPr/>
        </p:nvSpPr>
        <p:spPr>
          <a:xfrm>
            <a:off x="2875895" y="2556021"/>
            <a:ext cx="707096" cy="191944"/>
          </a:xfrm>
          <a:prstGeom prst="rect">
            <a:avLst/>
          </a:prstGeom>
          <a:ln w="9525">
            <a:noFill/>
          </a:ln>
        </p:spPr>
        <p:style>
          <a:lnRef idx="2">
            <a:schemeClr val="dk1"/>
          </a:lnRef>
          <a:fillRef idx="1">
            <a:schemeClr val="lt1"/>
          </a:fillRef>
          <a:effectRef idx="0">
            <a:schemeClr val="dk1"/>
          </a:effectRef>
          <a:fontRef idx="minor">
            <a:schemeClr val="dk1"/>
          </a:fontRef>
        </p:style>
        <p:txBody>
          <a:bodyPr lIns="0" rIns="0" rtlCol="0" anchor="ctr"/>
          <a:lstStyle/>
          <a:p>
            <a:pPr indent="-266700" algn="ctr">
              <a:buFontTx/>
              <a:buNone/>
            </a:pPr>
            <a:endParaRPr kumimoji="1" lang="ja-JP" altLang="en-US" sz="1000" dirty="0">
              <a:solidFill>
                <a:schemeClr val="tx1"/>
              </a:solidFill>
              <a:latin typeface="メイリオ" panose="020B0604030504040204" pitchFamily="50" charset="-128"/>
              <a:ea typeface="メイリオ" panose="020B0604030504040204" pitchFamily="50" charset="-128"/>
            </a:endParaRPr>
          </a:p>
        </p:txBody>
      </p:sp>
      <p:sp>
        <p:nvSpPr>
          <p:cNvPr id="52" name="サブタイトル 1"/>
          <p:cNvSpPr txBox="1">
            <a:spLocks/>
          </p:cNvSpPr>
          <p:nvPr/>
        </p:nvSpPr>
        <p:spPr>
          <a:xfrm>
            <a:off x="2156092" y="5197429"/>
            <a:ext cx="1980365" cy="703863"/>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anose="020B0604020202020204" pitchFamily="34" charset="0"/>
              <a:buNone/>
              <a:defRPr kumimoji="1" sz="2800" kern="1200">
                <a:solidFill>
                  <a:schemeClr val="tx1">
                    <a:tint val="75000"/>
                  </a:schemeClr>
                </a:solidFill>
                <a:latin typeface="メイリオ" panose="020B0604030504040204" pitchFamily="50" charset="-128"/>
                <a:ea typeface="メイリオ" panose="020B0604030504040204" pitchFamily="50" charset="-128"/>
                <a:cs typeface="メイリオ" panose="020B0604030504040204" pitchFamily="50" charset="-128"/>
              </a:defRPr>
            </a:lvl1pPr>
            <a:lvl2pPr marL="457200" indent="0" algn="ctr" defTabSz="914400" rtl="0" eaLnBrk="1" latinLnBrk="0" hangingPunct="1">
              <a:spcBef>
                <a:spcPct val="20000"/>
              </a:spcBef>
              <a:buFont typeface="Arial" panose="020B0604020202020204" pitchFamily="34" charset="0"/>
              <a:buNone/>
              <a:defRPr kumimoji="1"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kumimoji="1"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kumimoji="1"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kumimoji="1"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kumimoji="1"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kumimoji="1"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kumimoji="1"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kumimoji="1" sz="2000" kern="1200">
                <a:solidFill>
                  <a:schemeClr val="tx1">
                    <a:tint val="75000"/>
                  </a:schemeClr>
                </a:solidFill>
                <a:latin typeface="+mn-lt"/>
                <a:ea typeface="+mn-ea"/>
                <a:cs typeface="+mn-cs"/>
              </a:defRPr>
            </a:lvl9pPr>
          </a:lstStyle>
          <a:p>
            <a:pPr algn="l"/>
            <a:r>
              <a:rPr lang="ja-JP" altLang="en-US" sz="900" dirty="0">
                <a:solidFill>
                  <a:schemeClr val="tx1"/>
                </a:solidFill>
              </a:rPr>
              <a:t>「製品表示情報一覧」画面で</a:t>
            </a:r>
            <a:br>
              <a:rPr lang="en-US" altLang="ja-JP" sz="900" dirty="0">
                <a:solidFill>
                  <a:schemeClr val="tx1"/>
                </a:solidFill>
              </a:rPr>
            </a:br>
            <a:r>
              <a:rPr lang="ja-JP" altLang="en-US" sz="900" dirty="0">
                <a:solidFill>
                  <a:schemeClr val="tx1"/>
                </a:solidFill>
              </a:rPr>
              <a:t>選択しているサイトについて、</a:t>
            </a:r>
            <a:br>
              <a:rPr lang="en-US" altLang="ja-JP" sz="900" dirty="0">
                <a:solidFill>
                  <a:schemeClr val="tx1"/>
                </a:solidFill>
              </a:rPr>
            </a:br>
            <a:r>
              <a:rPr lang="ja-JP" altLang="en-US" sz="900" dirty="0">
                <a:solidFill>
                  <a:schemeClr val="tx1"/>
                </a:solidFill>
              </a:rPr>
              <a:t>選択しているタブ</a:t>
            </a:r>
            <a:br>
              <a:rPr lang="en-US" altLang="ja-JP" sz="900" dirty="0">
                <a:solidFill>
                  <a:schemeClr val="tx1"/>
                </a:solidFill>
              </a:rPr>
            </a:br>
            <a:r>
              <a:rPr lang="ja-JP" altLang="en-US" sz="900" dirty="0">
                <a:solidFill>
                  <a:schemeClr val="tx1"/>
                </a:solidFill>
              </a:rPr>
              <a:t>（例：「仕様から探す」）に</a:t>
            </a:r>
            <a:br>
              <a:rPr lang="en-US" altLang="ja-JP" sz="900" dirty="0">
                <a:solidFill>
                  <a:schemeClr val="tx1"/>
                </a:solidFill>
              </a:rPr>
            </a:br>
            <a:r>
              <a:rPr lang="ja-JP" altLang="en-US" sz="900" dirty="0">
                <a:solidFill>
                  <a:schemeClr val="tx1"/>
                </a:solidFill>
              </a:rPr>
              <a:t>基づく製品の一覧画面が開きます。</a:t>
            </a:r>
            <a:endParaRPr lang="en-US" altLang="ja-JP" sz="900" dirty="0">
              <a:solidFill>
                <a:schemeClr val="tx1"/>
              </a:solidFill>
            </a:endParaRPr>
          </a:p>
        </p:txBody>
      </p:sp>
      <p:sp>
        <p:nvSpPr>
          <p:cNvPr id="53" name="角丸四角形 52"/>
          <p:cNvSpPr/>
          <p:nvPr/>
        </p:nvSpPr>
        <p:spPr>
          <a:xfrm>
            <a:off x="2252246" y="3395461"/>
            <a:ext cx="790994" cy="189265"/>
          </a:xfrm>
          <a:prstGeom prst="roundRect">
            <a:avLst>
              <a:gd name="adj" fmla="val 2015"/>
            </a:avLst>
          </a:prstGeom>
          <a:noFill/>
          <a:ln w="28575">
            <a:solidFill>
              <a:srgbClr val="FF0000"/>
            </a:solidFill>
          </a:ln>
        </p:spPr>
        <p:style>
          <a:lnRef idx="2">
            <a:schemeClr val="dk1"/>
          </a:lnRef>
          <a:fillRef idx="1">
            <a:schemeClr val="lt1"/>
          </a:fillRef>
          <a:effectRef idx="0">
            <a:schemeClr val="dk1"/>
          </a:effectRef>
          <a:fontRef idx="minor">
            <a:schemeClr val="dk1"/>
          </a:fontRef>
        </p:style>
        <p:txBody>
          <a:bodyPr lIns="0" rIns="0" rtlCol="0" anchor="ctr"/>
          <a:lstStyle/>
          <a:p>
            <a:pPr indent="-266700" algn="ctr">
              <a:buFontTx/>
              <a:buNone/>
            </a:pPr>
            <a:endParaRPr kumimoji="1" lang="ja-JP" altLang="en-US" sz="1000" dirty="0">
              <a:solidFill>
                <a:schemeClr val="tx1"/>
              </a:solidFill>
              <a:latin typeface="メイリオ" panose="020B0604030504040204" pitchFamily="50" charset="-128"/>
              <a:ea typeface="メイリオ" panose="020B0604030504040204" pitchFamily="50" charset="-128"/>
            </a:endParaRPr>
          </a:p>
        </p:txBody>
      </p:sp>
      <p:sp>
        <p:nvSpPr>
          <p:cNvPr id="54" name="正方形/長方形 53"/>
          <p:cNvSpPr/>
          <p:nvPr/>
        </p:nvSpPr>
        <p:spPr>
          <a:xfrm>
            <a:off x="2866245" y="3070381"/>
            <a:ext cx="457685" cy="356236"/>
          </a:xfrm>
          <a:prstGeom prst="rect">
            <a:avLst/>
          </a:prstGeom>
          <a:noFill/>
          <a:ln w="9525">
            <a:noFill/>
          </a:ln>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lang="ja-JP" altLang="en-US" sz="1600" dirty="0">
                <a:solidFill>
                  <a:srgbClr val="FF0000"/>
                </a:solidFill>
                <a:latin typeface="メイリオ" panose="020B0604030504040204" pitchFamily="50" charset="-128"/>
                <a:ea typeface="メイリオ" panose="020B0604030504040204" pitchFamily="50" charset="-128"/>
              </a:rPr>
              <a:t>④</a:t>
            </a:r>
            <a:endParaRPr kumimoji="1" lang="ja-JP" altLang="en-US" sz="1600" b="0" i="0" u="none" strike="noStrike" kern="1200" cap="none" spc="0" normalizeH="0" baseline="0" noProof="0" dirty="0">
              <a:ln>
                <a:noFill/>
              </a:ln>
              <a:solidFill>
                <a:srgbClr val="FF0000"/>
              </a:solidFill>
              <a:effectLst/>
              <a:uLnTx/>
              <a:uFillTx/>
              <a:latin typeface="メイリオ" panose="020B0604030504040204" pitchFamily="50" charset="-128"/>
              <a:ea typeface="メイリオ" panose="020B0604030504040204" pitchFamily="50" charset="-128"/>
              <a:cs typeface="+mn-cs"/>
            </a:endParaRPr>
          </a:p>
        </p:txBody>
      </p:sp>
      <p:cxnSp>
        <p:nvCxnSpPr>
          <p:cNvPr id="56" name="曲線コネクタ 55"/>
          <p:cNvCxnSpPr>
            <a:cxnSpLocks/>
            <a:stCxn id="53" idx="2"/>
          </p:cNvCxnSpPr>
          <p:nvPr/>
        </p:nvCxnSpPr>
        <p:spPr>
          <a:xfrm rot="16200000" flipH="1">
            <a:off x="2655056" y="3577412"/>
            <a:ext cx="1328607" cy="1343233"/>
          </a:xfrm>
          <a:prstGeom prst="curvedConnector2">
            <a:avLst/>
          </a:prstGeom>
          <a:ln w="28575">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sp>
        <p:nvSpPr>
          <p:cNvPr id="58" name="角丸四角形 57"/>
          <p:cNvSpPr/>
          <p:nvPr/>
        </p:nvSpPr>
        <p:spPr>
          <a:xfrm>
            <a:off x="5665043" y="5549360"/>
            <a:ext cx="564305" cy="251365"/>
          </a:xfrm>
          <a:prstGeom prst="roundRect">
            <a:avLst>
              <a:gd name="adj" fmla="val 4028"/>
            </a:avLst>
          </a:prstGeom>
          <a:noFill/>
          <a:ln w="28575">
            <a:solidFill>
              <a:srgbClr val="FF0000"/>
            </a:solidFill>
          </a:ln>
        </p:spPr>
        <p:style>
          <a:lnRef idx="2">
            <a:schemeClr val="dk1"/>
          </a:lnRef>
          <a:fillRef idx="1">
            <a:schemeClr val="lt1"/>
          </a:fillRef>
          <a:effectRef idx="0">
            <a:schemeClr val="dk1"/>
          </a:effectRef>
          <a:fontRef idx="minor">
            <a:schemeClr val="dk1"/>
          </a:fontRef>
        </p:style>
        <p:txBody>
          <a:bodyPr lIns="0" rIns="0" rtlCol="0" anchor="ctr"/>
          <a:lstStyle/>
          <a:p>
            <a:pPr indent="-266700" algn="ctr">
              <a:buFontTx/>
              <a:buNone/>
            </a:pPr>
            <a:endParaRPr kumimoji="1" lang="ja-JP" altLang="en-US" sz="1000" dirty="0">
              <a:solidFill>
                <a:schemeClr val="tx1"/>
              </a:solidFill>
              <a:latin typeface="メイリオ" panose="020B0604030504040204" pitchFamily="50" charset="-128"/>
              <a:ea typeface="メイリオ" panose="020B0604030504040204" pitchFamily="50" charset="-128"/>
            </a:endParaRPr>
          </a:p>
        </p:txBody>
      </p:sp>
      <p:sp>
        <p:nvSpPr>
          <p:cNvPr id="32" name="コンテンツ プレースホルダー 5"/>
          <p:cNvSpPr txBox="1">
            <a:spLocks/>
          </p:cNvSpPr>
          <p:nvPr/>
        </p:nvSpPr>
        <p:spPr>
          <a:xfrm>
            <a:off x="438150" y="925972"/>
            <a:ext cx="8526338" cy="1075355"/>
          </a:xfrm>
          <a:prstGeom prst="rect">
            <a:avLst/>
          </a:prstGeom>
        </p:spPr>
        <p:txBody>
          <a:bodyPr vert="horz" lIns="91440" tIns="45720" rIns="91440" bIns="45720" rtlCol="0">
            <a:noAutofit/>
          </a:bodyPr>
          <a:lstStyle>
            <a:lvl1pPr marL="203597" indent="-203597" algn="l" defTabSz="685800" rtl="0" eaLnBrk="1" latinLnBrk="0" hangingPunct="1">
              <a:spcBef>
                <a:spcPts val="450"/>
              </a:spcBef>
              <a:buFont typeface="Wingdings" panose="05000000000000000000" pitchFamily="2" charset="2"/>
              <a:buChar char="Ø"/>
              <a:defRPr kumimoji="1" sz="135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400050" indent="-196454" algn="l" defTabSz="685800" rtl="0" eaLnBrk="1" latinLnBrk="0" hangingPunct="1">
              <a:spcBef>
                <a:spcPts val="450"/>
              </a:spcBef>
              <a:buFont typeface="Wingdings" panose="05000000000000000000" pitchFamily="2" charset="2"/>
              <a:buChar char="ü"/>
              <a:defRPr kumimoji="1" sz="12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469106" indent="-136922" algn="l" defTabSz="685800" rtl="0" eaLnBrk="1" latinLnBrk="0" hangingPunct="1">
              <a:spcBef>
                <a:spcPts val="450"/>
              </a:spcBef>
              <a:buFont typeface="Arial" panose="020B0604020202020204" pitchFamily="34" charset="0"/>
              <a:buChar char="•"/>
              <a:defRPr kumimoji="1" sz="12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140619" indent="-111919" algn="l" defTabSz="685800" rtl="0" eaLnBrk="1" latinLnBrk="0" hangingPunct="1">
              <a:spcBef>
                <a:spcPts val="450"/>
              </a:spcBef>
              <a:buFont typeface="Arial" panose="020B0604020202020204" pitchFamily="34" charset="0"/>
              <a:buChar char="–"/>
              <a:defRPr kumimoji="1" sz="105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1476375" indent="-104775" algn="l" defTabSz="685800" rtl="0" eaLnBrk="1" latinLnBrk="0" hangingPunct="1">
              <a:spcBef>
                <a:spcPts val="450"/>
              </a:spcBef>
              <a:buFont typeface="Arial" panose="020B0604020202020204" pitchFamily="34" charset="0"/>
              <a:buChar char="»"/>
              <a:defRPr kumimoji="1" sz="9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1885950" indent="-171450" algn="l" defTabSz="685800" rtl="0" eaLnBrk="1" latinLnBrk="0" hangingPunct="1">
              <a:spcBef>
                <a:spcPct val="20000"/>
              </a:spcBef>
              <a:buFont typeface="Arial" panose="020B0604020202020204" pitchFamily="34" charset="0"/>
              <a:buChar char="•"/>
              <a:defRPr kumimoji="1"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kumimoji="1"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kumimoji="1"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kumimoji="1" sz="1500" kern="1200">
                <a:solidFill>
                  <a:schemeClr val="tx1"/>
                </a:solidFill>
                <a:latin typeface="+mn-lt"/>
                <a:ea typeface="+mn-ea"/>
                <a:cs typeface="+mn-cs"/>
              </a:defRPr>
            </a:lvl9pPr>
          </a:lstStyle>
          <a:p>
            <a:pPr marL="539353" lvl="1" indent="-342900">
              <a:buFont typeface="Wingdings" panose="05000000000000000000" pitchFamily="2" charset="2"/>
              <a:buChar char="l"/>
            </a:pPr>
            <a:r>
              <a:rPr lang="ja-JP" altLang="en-US" dirty="0"/>
              <a:t>編集した</a:t>
            </a:r>
            <a:r>
              <a:rPr lang="ja-JP" altLang="ja-JP" dirty="0"/>
              <a:t>データファイル</a:t>
            </a:r>
            <a:r>
              <a:rPr lang="ja-JP" altLang="en-US" dirty="0"/>
              <a:t>を</a:t>
            </a:r>
            <a:r>
              <a:rPr lang="ja-JP" altLang="ja-JP" dirty="0"/>
              <a:t>インポートします</a:t>
            </a:r>
            <a:r>
              <a:rPr lang="ja-JP" altLang="en-US" dirty="0"/>
              <a:t>。</a:t>
            </a:r>
            <a:endParaRPr lang="en-US" altLang="ja-JP" dirty="0"/>
          </a:p>
          <a:p>
            <a:pPr marL="361950" lvl="2" indent="0">
              <a:buNone/>
            </a:pPr>
            <a:r>
              <a:rPr lang="ja-JP" altLang="en-US" dirty="0"/>
              <a:t>③　「製品表示情報一覧」画面から、「</a:t>
            </a:r>
            <a:r>
              <a:rPr lang="en-US" altLang="ja-JP" dirty="0"/>
              <a:t>PIM</a:t>
            </a:r>
            <a:r>
              <a:rPr lang="ja-JP" altLang="en-US" dirty="0"/>
              <a:t>製品情報プレビュー」ボタンをクリックすると、</a:t>
            </a:r>
            <a:br>
              <a:rPr lang="ja-JP" altLang="en-US" dirty="0"/>
            </a:br>
            <a:r>
              <a:rPr lang="ja-JP" altLang="en-US" dirty="0"/>
              <a:t>　　確認サイトが開かれ、内容を確認することができます。</a:t>
            </a:r>
          </a:p>
        </p:txBody>
      </p:sp>
      <p:sp>
        <p:nvSpPr>
          <p:cNvPr id="30" name="タイトル 1">
            <a:extLst>
              <a:ext uri="{FF2B5EF4-FFF2-40B4-BE49-F238E27FC236}">
                <a16:creationId xmlns:a16="http://schemas.microsoft.com/office/drawing/2014/main" id="{8E21A367-20CF-4E72-9BF3-5E13830CF9BF}"/>
              </a:ext>
            </a:extLst>
          </p:cNvPr>
          <p:cNvSpPr txBox="1">
            <a:spLocks/>
          </p:cNvSpPr>
          <p:nvPr/>
        </p:nvSpPr>
        <p:spPr>
          <a:xfrm>
            <a:off x="1567888" y="274638"/>
            <a:ext cx="7475262" cy="490066"/>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kumimoji="1" sz="3200" b="1"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pPr algn="l"/>
            <a:r>
              <a:rPr kumimoji="1" lang="en-US" altLang="ja-JP" sz="1800" dirty="0">
                <a:latin typeface="メイリオ" panose="020B0604030504040204" pitchFamily="50" charset="-128"/>
                <a:ea typeface="メイリオ" panose="020B0604030504040204" pitchFamily="50" charset="-128"/>
              </a:rPr>
              <a:t>2.8 </a:t>
            </a:r>
            <a:r>
              <a:rPr kumimoji="1" lang="ja-JP" altLang="en-US" sz="1800" dirty="0">
                <a:latin typeface="メイリオ" panose="020B0604030504040204" pitchFamily="50" charset="-128"/>
                <a:ea typeface="メイリオ" panose="020B0604030504040204" pitchFamily="50" charset="-128"/>
              </a:rPr>
              <a:t>製品</a:t>
            </a:r>
            <a:r>
              <a:rPr lang="ja-JP" altLang="en-US" sz="1800" dirty="0">
                <a:latin typeface="メイリオ" panose="020B0604030504040204" pitchFamily="50" charset="-128"/>
                <a:ea typeface="メイリオ" panose="020B0604030504040204" pitchFamily="50" charset="-128"/>
              </a:rPr>
              <a:t>情報</a:t>
            </a:r>
            <a:r>
              <a:rPr kumimoji="1" lang="ja-JP" altLang="en-US" sz="1800" dirty="0">
                <a:latin typeface="メイリオ" panose="020B0604030504040204" pitchFamily="50" charset="-128"/>
                <a:ea typeface="メイリオ" panose="020B0604030504040204" pitchFamily="50" charset="-128"/>
              </a:rPr>
              <a:t>登録　データファイルインポート</a:t>
            </a:r>
          </a:p>
        </p:txBody>
      </p:sp>
      <p:sp>
        <p:nvSpPr>
          <p:cNvPr id="2" name="スライド番号プレースホルダー 1">
            <a:extLst>
              <a:ext uri="{FF2B5EF4-FFF2-40B4-BE49-F238E27FC236}">
                <a16:creationId xmlns:a16="http://schemas.microsoft.com/office/drawing/2014/main" id="{85213881-7F76-41E0-A2FF-B9D54B8459A4}"/>
              </a:ext>
            </a:extLst>
          </p:cNvPr>
          <p:cNvSpPr>
            <a:spLocks noGrp="1"/>
          </p:cNvSpPr>
          <p:nvPr>
            <p:ph type="sldNum" sz="quarter" idx="12"/>
          </p:nvPr>
        </p:nvSpPr>
        <p:spPr/>
        <p:txBody>
          <a:bodyPr/>
          <a:lstStyle/>
          <a:p>
            <a:fld id="{AAEC5578-235D-485F-9B50-9803794400B3}" type="slidenum">
              <a:rPr lang="ja-JP" altLang="en-US" smtClean="0"/>
              <a:pPr/>
              <a:t>51</a:t>
            </a:fld>
            <a:endParaRPr lang="ja-JP" altLang="en-US" dirty="0"/>
          </a:p>
        </p:txBody>
      </p:sp>
      <p:cxnSp>
        <p:nvCxnSpPr>
          <p:cNvPr id="33" name="曲線コネクタ 55">
            <a:extLst>
              <a:ext uri="{FF2B5EF4-FFF2-40B4-BE49-F238E27FC236}">
                <a16:creationId xmlns:a16="http://schemas.microsoft.com/office/drawing/2014/main" id="{63E0511C-8F23-4212-B364-7B631D08B803}"/>
              </a:ext>
            </a:extLst>
          </p:cNvPr>
          <p:cNvCxnSpPr>
            <a:cxnSpLocks/>
            <a:stCxn id="58" idx="2"/>
            <a:endCxn id="36" idx="1"/>
          </p:cNvCxnSpPr>
          <p:nvPr/>
        </p:nvCxnSpPr>
        <p:spPr>
          <a:xfrm rot="16200000" flipH="1">
            <a:off x="5696825" y="6051096"/>
            <a:ext cx="824740" cy="323998"/>
          </a:xfrm>
          <a:prstGeom prst="curvedConnector2">
            <a:avLst/>
          </a:prstGeom>
          <a:ln w="28575">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sp>
        <p:nvSpPr>
          <p:cNvPr id="36" name="サブタイトル 1">
            <a:extLst>
              <a:ext uri="{FF2B5EF4-FFF2-40B4-BE49-F238E27FC236}">
                <a16:creationId xmlns:a16="http://schemas.microsoft.com/office/drawing/2014/main" id="{5B24CC68-CD48-4B25-9784-D1A2CAD93E00}"/>
              </a:ext>
            </a:extLst>
          </p:cNvPr>
          <p:cNvSpPr txBox="1">
            <a:spLocks/>
          </p:cNvSpPr>
          <p:nvPr/>
        </p:nvSpPr>
        <p:spPr>
          <a:xfrm>
            <a:off x="6271194" y="6478906"/>
            <a:ext cx="2487043" cy="293117"/>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anose="020B0604020202020204" pitchFamily="34" charset="0"/>
              <a:buNone/>
              <a:defRPr kumimoji="1" sz="2800" kern="1200">
                <a:solidFill>
                  <a:schemeClr val="tx1">
                    <a:tint val="75000"/>
                  </a:schemeClr>
                </a:solidFill>
                <a:latin typeface="メイリオ" panose="020B0604030504040204" pitchFamily="50" charset="-128"/>
                <a:ea typeface="メイリオ" panose="020B0604030504040204" pitchFamily="50" charset="-128"/>
                <a:cs typeface="メイリオ" panose="020B0604030504040204" pitchFamily="50" charset="-128"/>
              </a:defRPr>
            </a:lvl1pPr>
            <a:lvl2pPr marL="457200" indent="0" algn="ctr" defTabSz="914400" rtl="0" eaLnBrk="1" latinLnBrk="0" hangingPunct="1">
              <a:spcBef>
                <a:spcPct val="20000"/>
              </a:spcBef>
              <a:buFont typeface="Arial" panose="020B0604020202020204" pitchFamily="34" charset="0"/>
              <a:buNone/>
              <a:defRPr kumimoji="1"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kumimoji="1"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kumimoji="1"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kumimoji="1"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kumimoji="1"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kumimoji="1"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kumimoji="1"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kumimoji="1" sz="2000" kern="1200">
                <a:solidFill>
                  <a:schemeClr val="tx1">
                    <a:tint val="75000"/>
                  </a:schemeClr>
                </a:solidFill>
                <a:latin typeface="+mn-lt"/>
                <a:ea typeface="+mn-ea"/>
                <a:cs typeface="+mn-cs"/>
              </a:defRPr>
            </a:lvl9pPr>
          </a:lstStyle>
          <a:p>
            <a:pPr algn="l"/>
            <a:r>
              <a:rPr lang="ja-JP" altLang="en-US" sz="900" dirty="0">
                <a:solidFill>
                  <a:schemeClr val="tx1"/>
                </a:solidFill>
              </a:rPr>
              <a:t>製品形名をクリックすると、製品詳細ページが開きます。</a:t>
            </a:r>
            <a:endParaRPr lang="en-US" altLang="ja-JP" sz="900" dirty="0">
              <a:solidFill>
                <a:schemeClr val="tx1"/>
              </a:solidFill>
            </a:endParaRPr>
          </a:p>
        </p:txBody>
      </p:sp>
      <p:grpSp>
        <p:nvGrpSpPr>
          <p:cNvPr id="31" name="グループ化 30">
            <a:extLst>
              <a:ext uri="{FF2B5EF4-FFF2-40B4-BE49-F238E27FC236}">
                <a16:creationId xmlns:a16="http://schemas.microsoft.com/office/drawing/2014/main" id="{2C4176FC-5104-434A-B55B-9D8CFCCC39D9}"/>
              </a:ext>
            </a:extLst>
          </p:cNvPr>
          <p:cNvGrpSpPr/>
          <p:nvPr/>
        </p:nvGrpSpPr>
        <p:grpSpPr>
          <a:xfrm>
            <a:off x="114300" y="2316240"/>
            <a:ext cx="2011680" cy="4468521"/>
            <a:chOff x="114300" y="2316240"/>
            <a:chExt cx="2011680" cy="4468521"/>
          </a:xfrm>
        </p:grpSpPr>
        <p:sp>
          <p:nvSpPr>
            <p:cNvPr id="34" name="正方形/長方形 33">
              <a:extLst>
                <a:ext uri="{FF2B5EF4-FFF2-40B4-BE49-F238E27FC236}">
                  <a16:creationId xmlns:a16="http://schemas.microsoft.com/office/drawing/2014/main" id="{B5481A10-CEE7-41F3-A8D0-4B6F514A4A04}"/>
                </a:ext>
              </a:extLst>
            </p:cNvPr>
            <p:cNvSpPr/>
            <p:nvPr/>
          </p:nvSpPr>
          <p:spPr>
            <a:xfrm>
              <a:off x="228044" y="5373368"/>
              <a:ext cx="1800000" cy="252000"/>
            </a:xfrm>
            <a:prstGeom prst="rect">
              <a:avLst/>
            </a:prstGeom>
            <a:gradFill>
              <a:gsLst>
                <a:gs pos="0">
                  <a:srgbClr val="FFBE86"/>
                </a:gs>
                <a:gs pos="35000">
                  <a:srgbClr val="FFD0AA"/>
                </a:gs>
                <a:gs pos="100000">
                  <a:srgbClr val="FFEBDB"/>
                </a:gs>
              </a:gsLst>
            </a:gradFill>
            <a:ln>
              <a:solidFill>
                <a:srgbClr val="F69240"/>
              </a:solidFill>
            </a:ln>
          </p:spPr>
          <p:style>
            <a:lnRef idx="1">
              <a:schemeClr val="accent3"/>
            </a:lnRef>
            <a:fillRef idx="2">
              <a:schemeClr val="accent3"/>
            </a:fillRef>
            <a:effectRef idx="1">
              <a:schemeClr val="accent3"/>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データファイル</a:t>
              </a:r>
              <a:r>
                <a:rPr lang="ja-JP" altLang="en-US" sz="1000" dirty="0">
                  <a:solidFill>
                    <a:prstClr val="black"/>
                  </a:solidFill>
                  <a:latin typeface="メイリオ" panose="020B0604030504040204" pitchFamily="50" charset="-128"/>
                  <a:ea typeface="メイリオ" panose="020B0604030504040204" pitchFamily="50" charset="-128"/>
                </a:rPr>
                <a:t>インポート</a:t>
              </a: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grpSp>
          <p:nvGrpSpPr>
            <p:cNvPr id="35" name="グループ化 34">
              <a:extLst>
                <a:ext uri="{FF2B5EF4-FFF2-40B4-BE49-F238E27FC236}">
                  <a16:creationId xmlns:a16="http://schemas.microsoft.com/office/drawing/2014/main" id="{626307E1-B4FD-42E4-8EE6-603F6CE68B7E}"/>
                </a:ext>
              </a:extLst>
            </p:cNvPr>
            <p:cNvGrpSpPr/>
            <p:nvPr/>
          </p:nvGrpSpPr>
          <p:grpSpPr>
            <a:xfrm>
              <a:off x="114300" y="2316240"/>
              <a:ext cx="2011680" cy="4468521"/>
              <a:chOff x="114300" y="2316240"/>
              <a:chExt cx="2011680" cy="4468521"/>
            </a:xfrm>
          </p:grpSpPr>
          <p:sp>
            <p:nvSpPr>
              <p:cNvPr id="37" name="正方形/長方形 36">
                <a:extLst>
                  <a:ext uri="{FF2B5EF4-FFF2-40B4-BE49-F238E27FC236}">
                    <a16:creationId xmlns:a16="http://schemas.microsoft.com/office/drawing/2014/main" id="{D6D21778-0B23-4888-94C7-002A0B5321C7}"/>
                  </a:ext>
                </a:extLst>
              </p:cNvPr>
              <p:cNvSpPr/>
              <p:nvPr/>
            </p:nvSpPr>
            <p:spPr>
              <a:xfrm>
                <a:off x="220140" y="4306811"/>
                <a:ext cx="1800000" cy="396000"/>
              </a:xfrm>
              <a:prstGeom prst="rect">
                <a:avLst/>
              </a:prstGeom>
              <a:ln/>
            </p:spPr>
            <p:style>
              <a:lnRef idx="1">
                <a:schemeClr val="accent3"/>
              </a:lnRef>
              <a:fillRef idx="2">
                <a:schemeClr val="accent3"/>
              </a:fillRef>
              <a:effectRef idx="1">
                <a:schemeClr val="accent3"/>
              </a:effectRef>
              <a:fontRef idx="minor">
                <a:schemeClr val="dk1"/>
              </a:fontRef>
            </p:style>
            <p:txBody>
              <a:bodyPr lIns="0" rIns="0" rtlCol="0" anchor="ctr"/>
              <a:lstStyle/>
              <a:p>
                <a:pPr indent="-266700" algn="ctr"/>
                <a:r>
                  <a:rPr lang="ja-JP" altLang="en-US" sz="1000" dirty="0">
                    <a:solidFill>
                      <a:prstClr val="black"/>
                    </a:solidFill>
                    <a:latin typeface="メイリオ" panose="020B0604030504040204" pitchFamily="50" charset="-128"/>
                    <a:ea typeface="メイリオ" panose="020B0604030504040204" pitchFamily="50" charset="-128"/>
                  </a:rPr>
                  <a:t>製品表示情報一覧で検索／</a:t>
                </a:r>
                <a:br>
                  <a:rPr lang="en-US" altLang="ja-JP" sz="1000" dirty="0">
                    <a:solidFill>
                      <a:prstClr val="black"/>
                    </a:solidFill>
                    <a:latin typeface="メイリオ" panose="020B0604030504040204" pitchFamily="50" charset="-128"/>
                    <a:ea typeface="メイリオ" panose="020B0604030504040204" pitchFamily="50" charset="-128"/>
                  </a:rPr>
                </a:br>
                <a:r>
                  <a:rPr lang="ja-JP" altLang="en-US" sz="1000" dirty="0">
                    <a:solidFill>
                      <a:prstClr val="black"/>
                    </a:solidFill>
                    <a:latin typeface="メイリオ" panose="020B0604030504040204" pitchFamily="50" charset="-128"/>
                    <a:ea typeface="メイリオ" panose="020B0604030504040204" pitchFamily="50" charset="-128"/>
                  </a:rPr>
                  <a:t>データファイルエクスポート</a:t>
                </a:r>
              </a:p>
            </p:txBody>
          </p:sp>
          <p:grpSp>
            <p:nvGrpSpPr>
              <p:cNvPr id="38" name="グループ化 37">
                <a:extLst>
                  <a:ext uri="{FF2B5EF4-FFF2-40B4-BE49-F238E27FC236}">
                    <a16:creationId xmlns:a16="http://schemas.microsoft.com/office/drawing/2014/main" id="{44764C96-1BE6-419B-9012-EFD5AD397AA2}"/>
                  </a:ext>
                </a:extLst>
              </p:cNvPr>
              <p:cNvGrpSpPr/>
              <p:nvPr/>
            </p:nvGrpSpPr>
            <p:grpSpPr>
              <a:xfrm>
                <a:off x="114300" y="2316240"/>
                <a:ext cx="2011680" cy="4468521"/>
                <a:chOff x="114300" y="2316240"/>
                <a:chExt cx="2011680" cy="4468521"/>
              </a:xfrm>
            </p:grpSpPr>
            <p:sp>
              <p:nvSpPr>
                <p:cNvPr id="39" name="正方形/長方形 38">
                  <a:extLst>
                    <a:ext uri="{FF2B5EF4-FFF2-40B4-BE49-F238E27FC236}">
                      <a16:creationId xmlns:a16="http://schemas.microsoft.com/office/drawing/2014/main" id="{B408103A-1302-45AB-B948-C3656F469FC9}"/>
                    </a:ext>
                  </a:extLst>
                </p:cNvPr>
                <p:cNvSpPr/>
                <p:nvPr/>
              </p:nvSpPr>
              <p:spPr>
                <a:xfrm>
                  <a:off x="210342" y="4913333"/>
                  <a:ext cx="1800000" cy="252000"/>
                </a:xfrm>
                <a:prstGeom prst="rect">
                  <a:avLst/>
                </a:prstGeom>
                <a:ln/>
              </p:spPr>
              <p:style>
                <a:lnRef idx="1">
                  <a:schemeClr val="accent3"/>
                </a:lnRef>
                <a:fillRef idx="2">
                  <a:schemeClr val="accent3"/>
                </a:fillRef>
                <a:effectRef idx="1">
                  <a:schemeClr val="accent3"/>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データファイル</a:t>
                  </a:r>
                  <a:r>
                    <a:rPr kumimoji="1" lang="en-US" altLang="ja-JP"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Excel</a:t>
                  </a:r>
                  <a:r>
                    <a:rPr lang="ja-JP" altLang="en-US" sz="1000" dirty="0">
                      <a:solidFill>
                        <a:prstClr val="black"/>
                      </a:solidFill>
                      <a:latin typeface="メイリオ" panose="020B0604030504040204" pitchFamily="50" charset="-128"/>
                      <a:ea typeface="メイリオ" panose="020B0604030504040204" pitchFamily="50" charset="-128"/>
                    </a:rPr>
                    <a:t>編集</a:t>
                  </a: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40" name="角丸四角形 39">
                  <a:extLst>
                    <a:ext uri="{FF2B5EF4-FFF2-40B4-BE49-F238E27FC236}">
                      <a16:creationId xmlns:a16="http://schemas.microsoft.com/office/drawing/2014/main" id="{4FA80BE7-7836-43A0-BD9A-77C2A70D41EB}"/>
                    </a:ext>
                  </a:extLst>
                </p:cNvPr>
                <p:cNvSpPr/>
                <p:nvPr/>
              </p:nvSpPr>
              <p:spPr>
                <a:xfrm>
                  <a:off x="114300" y="2433450"/>
                  <a:ext cx="2011680" cy="3264211"/>
                </a:xfrm>
                <a:prstGeom prst="roundRect">
                  <a:avLst>
                    <a:gd name="adj" fmla="val 8069"/>
                  </a:avLst>
                </a:prstGeom>
                <a:noFill/>
                <a:ln w="9525">
                  <a:solidFill>
                    <a:srgbClr val="C00000"/>
                  </a:solidFill>
                  <a:prstDash val="sysDash"/>
                </a:ln>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41" name="下矢印 40">
                  <a:extLst>
                    <a:ext uri="{FF2B5EF4-FFF2-40B4-BE49-F238E27FC236}">
                      <a16:creationId xmlns:a16="http://schemas.microsoft.com/office/drawing/2014/main" id="{D758D0DD-4C48-4542-9ABA-84EE15462E1C}"/>
                    </a:ext>
                  </a:extLst>
                </p:cNvPr>
                <p:cNvSpPr/>
                <p:nvPr/>
              </p:nvSpPr>
              <p:spPr>
                <a:xfrm>
                  <a:off x="991888" y="5726236"/>
                  <a:ext cx="252000" cy="216000"/>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42" name="下矢印 41">
                  <a:extLst>
                    <a:ext uri="{FF2B5EF4-FFF2-40B4-BE49-F238E27FC236}">
                      <a16:creationId xmlns:a16="http://schemas.microsoft.com/office/drawing/2014/main" id="{6790E930-271B-409F-BE55-6E7E48F723CB}"/>
                    </a:ext>
                  </a:extLst>
                </p:cNvPr>
                <p:cNvSpPr/>
                <p:nvPr/>
              </p:nvSpPr>
              <p:spPr>
                <a:xfrm>
                  <a:off x="991888" y="6262818"/>
                  <a:ext cx="252000" cy="216000"/>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43" name="角丸四角形 42">
                  <a:extLst>
                    <a:ext uri="{FF2B5EF4-FFF2-40B4-BE49-F238E27FC236}">
                      <a16:creationId xmlns:a16="http://schemas.microsoft.com/office/drawing/2014/main" id="{CC585884-B73F-413D-A593-4FA898D9550E}"/>
                    </a:ext>
                  </a:extLst>
                </p:cNvPr>
                <p:cNvSpPr/>
                <p:nvPr/>
              </p:nvSpPr>
              <p:spPr>
                <a:xfrm>
                  <a:off x="667888" y="6518361"/>
                  <a:ext cx="900000" cy="266400"/>
                </a:xfrm>
                <a:prstGeom prst="roundRect">
                  <a:avLst/>
                </a:prstGeom>
                <a:ln>
                  <a:solidFill>
                    <a:srgbClr val="00B050"/>
                  </a:solidFill>
                </a:ln>
              </p:spPr>
              <p:style>
                <a:lnRef idx="2">
                  <a:schemeClr val="accent1"/>
                </a:lnRef>
                <a:fillRef idx="1">
                  <a:schemeClr val="lt1"/>
                </a:fillRef>
                <a:effectRef idx="0">
                  <a:schemeClr val="accent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承認・公開</a:t>
                  </a:r>
                </a:p>
              </p:txBody>
            </p:sp>
            <p:sp>
              <p:nvSpPr>
                <p:cNvPr id="47" name="角丸四角形 43">
                  <a:extLst>
                    <a:ext uri="{FF2B5EF4-FFF2-40B4-BE49-F238E27FC236}">
                      <a16:creationId xmlns:a16="http://schemas.microsoft.com/office/drawing/2014/main" id="{E19552BC-70FB-465A-8620-4A4F137F7CFE}"/>
                    </a:ext>
                  </a:extLst>
                </p:cNvPr>
                <p:cNvSpPr/>
                <p:nvPr/>
              </p:nvSpPr>
              <p:spPr>
                <a:xfrm>
                  <a:off x="675190" y="5977132"/>
                  <a:ext cx="900000" cy="266400"/>
                </a:xfrm>
                <a:prstGeom prst="roundRect">
                  <a:avLst/>
                </a:prstGeom>
                <a:ln/>
              </p:spPr>
              <p:style>
                <a:lnRef idx="2">
                  <a:schemeClr val="accent1"/>
                </a:lnRef>
                <a:fillRef idx="1">
                  <a:schemeClr val="lt1"/>
                </a:fillRef>
                <a:effectRef idx="0">
                  <a:schemeClr val="accent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申請</a:t>
                  </a:r>
                </a:p>
              </p:txBody>
            </p:sp>
            <p:sp>
              <p:nvSpPr>
                <p:cNvPr id="48" name="下矢印 51">
                  <a:extLst>
                    <a:ext uri="{FF2B5EF4-FFF2-40B4-BE49-F238E27FC236}">
                      <a16:creationId xmlns:a16="http://schemas.microsoft.com/office/drawing/2014/main" id="{E9EA3E81-3AD0-4D24-8AB2-39AB77EFC7CD}"/>
                    </a:ext>
                  </a:extLst>
                </p:cNvPr>
                <p:cNvSpPr/>
                <p:nvPr/>
              </p:nvSpPr>
              <p:spPr>
                <a:xfrm>
                  <a:off x="990013" y="4099746"/>
                  <a:ext cx="252000" cy="176705"/>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49" name="下矢印 54">
                  <a:extLst>
                    <a:ext uri="{FF2B5EF4-FFF2-40B4-BE49-F238E27FC236}">
                      <a16:creationId xmlns:a16="http://schemas.microsoft.com/office/drawing/2014/main" id="{17D68800-BFAD-4ED7-8AB8-CCC90BD790E3}"/>
                    </a:ext>
                  </a:extLst>
                </p:cNvPr>
                <p:cNvSpPr/>
                <p:nvPr/>
              </p:nvSpPr>
              <p:spPr>
                <a:xfrm>
                  <a:off x="990013" y="4720755"/>
                  <a:ext cx="252000" cy="176705"/>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55" name="正方形/長方形 54">
                  <a:extLst>
                    <a:ext uri="{FF2B5EF4-FFF2-40B4-BE49-F238E27FC236}">
                      <a16:creationId xmlns:a16="http://schemas.microsoft.com/office/drawing/2014/main" id="{B1C7CDF0-8907-4566-BA47-6035FA05D78D}"/>
                    </a:ext>
                  </a:extLst>
                </p:cNvPr>
                <p:cNvSpPr/>
                <p:nvPr/>
              </p:nvSpPr>
              <p:spPr>
                <a:xfrm>
                  <a:off x="216013" y="2581576"/>
                  <a:ext cx="1800000" cy="252000"/>
                </a:xfrm>
                <a:prstGeom prst="rect">
                  <a:avLst/>
                </a:prstGeom>
                <a:ln/>
              </p:spPr>
              <p:style>
                <a:lnRef idx="1">
                  <a:schemeClr val="accent3"/>
                </a:lnRef>
                <a:fillRef idx="2">
                  <a:schemeClr val="accent3"/>
                </a:fillRef>
                <a:effectRef idx="1">
                  <a:schemeClr val="accent3"/>
                </a:effectRef>
                <a:fontRef idx="minor">
                  <a:schemeClr val="dk1"/>
                </a:fontRef>
              </p:style>
              <p:txBody>
                <a:bodyPr lIns="0" rIns="0" rtlCol="0" anchor="ctr"/>
                <a:lstStyle/>
                <a:p>
                  <a:pPr indent="-266700" algn="ctr"/>
                  <a:r>
                    <a:rPr lang="ja-JP" altLang="en-US" sz="1000" dirty="0">
                      <a:solidFill>
                        <a:prstClr val="black"/>
                      </a:solidFill>
                      <a:latin typeface="メイリオ" panose="020B0604030504040204" pitchFamily="50" charset="-128"/>
                      <a:ea typeface="メイリオ" panose="020B0604030504040204" pitchFamily="50" charset="-128"/>
                    </a:rPr>
                    <a:t>メニュー選択</a:t>
                  </a:r>
                </a:p>
              </p:txBody>
            </p:sp>
            <p:sp>
              <p:nvSpPr>
                <p:cNvPr id="57" name="正方形/長方形 56">
                  <a:extLst>
                    <a:ext uri="{FF2B5EF4-FFF2-40B4-BE49-F238E27FC236}">
                      <a16:creationId xmlns:a16="http://schemas.microsoft.com/office/drawing/2014/main" id="{8E1A5BE7-CD3B-4F27-9E03-F8B2FFE5E6F0}"/>
                    </a:ext>
                  </a:extLst>
                </p:cNvPr>
                <p:cNvSpPr/>
                <p:nvPr/>
              </p:nvSpPr>
              <p:spPr>
                <a:xfrm>
                  <a:off x="216013" y="3058585"/>
                  <a:ext cx="1800000" cy="396000"/>
                </a:xfrm>
                <a:prstGeom prst="rect">
                  <a:avLst/>
                </a:prstGeom>
                <a:ln/>
              </p:spPr>
              <p:style>
                <a:lnRef idx="1">
                  <a:schemeClr val="accent3"/>
                </a:lnRef>
                <a:fillRef idx="2">
                  <a:schemeClr val="accent3"/>
                </a:fillRef>
                <a:effectRef idx="1">
                  <a:schemeClr val="accent3"/>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en-US" altLang="ja-JP"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lvl="0" indent="-266700" algn="ctr">
                    <a:defRPr/>
                  </a:pPr>
                  <a:r>
                    <a:rPr lang="ja-JP" altLang="en-US" sz="1000" dirty="0">
                      <a:solidFill>
                        <a:prstClr val="black"/>
                      </a:solidFill>
                      <a:latin typeface="メイリオ" panose="020B0604030504040204" pitchFamily="50" charset="-128"/>
                      <a:ea typeface="メイリオ" panose="020B0604030504040204" pitchFamily="50" charset="-128"/>
                    </a:rPr>
                    <a:t>製品表示情報一覧で検索／</a:t>
                  </a:r>
                  <a:br>
                    <a:rPr lang="en-US" altLang="ja-JP" sz="1000" dirty="0">
                      <a:solidFill>
                        <a:prstClr val="black"/>
                      </a:solidFill>
                      <a:latin typeface="メイリオ" panose="020B0604030504040204" pitchFamily="50" charset="-128"/>
                      <a:ea typeface="メイリオ" panose="020B0604030504040204" pitchFamily="50" charset="-128"/>
                    </a:rPr>
                  </a:br>
                  <a:r>
                    <a:rPr lang="en-US" altLang="ja-JP" sz="1000" dirty="0">
                      <a:solidFill>
                        <a:prstClr val="black"/>
                      </a:solidFill>
                      <a:latin typeface="メイリオ" panose="020B0604030504040204" pitchFamily="50" charset="-128"/>
                      <a:ea typeface="メイリオ" panose="020B0604030504040204" pitchFamily="50" charset="-128"/>
                    </a:rPr>
                    <a:t>PIM</a:t>
                  </a:r>
                  <a:r>
                    <a:rPr lang="ja-JP" altLang="en-US" sz="1000" dirty="0">
                      <a:solidFill>
                        <a:prstClr val="black"/>
                      </a:solidFill>
                      <a:latin typeface="メイリオ" panose="020B0604030504040204" pitchFamily="50" charset="-128"/>
                      <a:ea typeface="メイリオ" panose="020B0604030504040204" pitchFamily="50" charset="-128"/>
                    </a:rPr>
                    <a:t>製品情報取得を選択</a:t>
                  </a:r>
                </a:p>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66" name="正方形/長方形 65">
                  <a:extLst>
                    <a:ext uri="{FF2B5EF4-FFF2-40B4-BE49-F238E27FC236}">
                      <a16:creationId xmlns:a16="http://schemas.microsoft.com/office/drawing/2014/main" id="{51FC415C-8FC6-4C4F-93AA-D1BD2DC2B73E}"/>
                    </a:ext>
                  </a:extLst>
                </p:cNvPr>
                <p:cNvSpPr/>
                <p:nvPr/>
              </p:nvSpPr>
              <p:spPr>
                <a:xfrm>
                  <a:off x="216013" y="3679594"/>
                  <a:ext cx="1800000" cy="396000"/>
                </a:xfrm>
                <a:prstGeom prst="rect">
                  <a:avLst/>
                </a:prstGeom>
                <a:ln/>
              </p:spPr>
              <p:style>
                <a:lnRef idx="1">
                  <a:schemeClr val="accent3"/>
                </a:lnRef>
                <a:fillRef idx="2">
                  <a:schemeClr val="accent3"/>
                </a:fillRef>
                <a:effectRef idx="1">
                  <a:schemeClr val="accent3"/>
                </a:effectRef>
                <a:fontRef idx="minor">
                  <a:schemeClr val="dk1"/>
                </a:fontRef>
              </p:style>
              <p:txBody>
                <a:bodyPr lIns="0" rIns="0" rtlCol="0" anchor="ctr"/>
                <a:lstStyle/>
                <a:p>
                  <a:pPr indent="-266700" algn="ctr"/>
                  <a:r>
                    <a:rPr lang="en-US" altLang="ja-JP" sz="1000" dirty="0">
                      <a:solidFill>
                        <a:prstClr val="black"/>
                      </a:solidFill>
                      <a:latin typeface="メイリオ" panose="020B0604030504040204" pitchFamily="50" charset="-128"/>
                      <a:ea typeface="メイリオ" panose="020B0604030504040204" pitchFamily="50" charset="-128"/>
                    </a:rPr>
                    <a:t>PIM</a:t>
                  </a:r>
                  <a:r>
                    <a:rPr lang="ja-JP" altLang="en-US" sz="1000" dirty="0">
                      <a:solidFill>
                        <a:prstClr val="black"/>
                      </a:solidFill>
                      <a:latin typeface="メイリオ" panose="020B0604030504040204" pitchFamily="50" charset="-128"/>
                      <a:ea typeface="メイリオ" panose="020B0604030504040204" pitchFamily="50" charset="-128"/>
                    </a:rPr>
                    <a:t>製品情報取得で</a:t>
                  </a:r>
                  <a:br>
                    <a:rPr lang="en-US" altLang="ja-JP" sz="1000" dirty="0">
                      <a:solidFill>
                        <a:prstClr val="black"/>
                      </a:solidFill>
                      <a:latin typeface="メイリオ" panose="020B0604030504040204" pitchFamily="50" charset="-128"/>
                      <a:ea typeface="メイリオ" panose="020B0604030504040204" pitchFamily="50" charset="-128"/>
                    </a:rPr>
                  </a:br>
                  <a:r>
                    <a:rPr lang="ja-JP" altLang="en-US" sz="1000" dirty="0">
                      <a:solidFill>
                        <a:prstClr val="black"/>
                      </a:solidFill>
                      <a:latin typeface="メイリオ" panose="020B0604030504040204" pitchFamily="50" charset="-128"/>
                      <a:ea typeface="メイリオ" panose="020B0604030504040204" pitchFamily="50" charset="-128"/>
                    </a:rPr>
                    <a:t>新製品情報を追加登録</a:t>
                  </a:r>
                </a:p>
              </p:txBody>
            </p:sp>
            <p:sp>
              <p:nvSpPr>
                <p:cNvPr id="72" name="下矢印 58">
                  <a:extLst>
                    <a:ext uri="{FF2B5EF4-FFF2-40B4-BE49-F238E27FC236}">
                      <a16:creationId xmlns:a16="http://schemas.microsoft.com/office/drawing/2014/main" id="{A35117FB-342B-44D7-830B-C5B0A470A34D}"/>
                    </a:ext>
                  </a:extLst>
                </p:cNvPr>
                <p:cNvSpPr/>
                <p:nvPr/>
              </p:nvSpPr>
              <p:spPr>
                <a:xfrm>
                  <a:off x="990013" y="2857728"/>
                  <a:ext cx="252000" cy="176705"/>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73" name="下矢印 59">
                  <a:extLst>
                    <a:ext uri="{FF2B5EF4-FFF2-40B4-BE49-F238E27FC236}">
                      <a16:creationId xmlns:a16="http://schemas.microsoft.com/office/drawing/2014/main" id="{81EB5F16-9C96-429E-8BC3-52060B3134E1}"/>
                    </a:ext>
                  </a:extLst>
                </p:cNvPr>
                <p:cNvSpPr/>
                <p:nvPr/>
              </p:nvSpPr>
              <p:spPr>
                <a:xfrm>
                  <a:off x="990013" y="3478737"/>
                  <a:ext cx="252000" cy="176705"/>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74" name="角丸四角形 60">
                  <a:extLst>
                    <a:ext uri="{FF2B5EF4-FFF2-40B4-BE49-F238E27FC236}">
                      <a16:creationId xmlns:a16="http://schemas.microsoft.com/office/drawing/2014/main" id="{0D6ABE5C-2F47-4778-BB8D-F409DE29C685}"/>
                    </a:ext>
                  </a:extLst>
                </p:cNvPr>
                <p:cNvSpPr/>
                <p:nvPr/>
              </p:nvSpPr>
              <p:spPr>
                <a:xfrm>
                  <a:off x="603012" y="2316240"/>
                  <a:ext cx="1026001" cy="216000"/>
                </a:xfrm>
                <a:prstGeom prst="roundRect">
                  <a:avLst/>
                </a:prstGeom>
                <a:ln/>
              </p:spPr>
              <p:style>
                <a:lnRef idx="2">
                  <a:schemeClr val="accent2"/>
                </a:lnRef>
                <a:fillRef idx="1">
                  <a:schemeClr val="lt1"/>
                </a:fillRef>
                <a:effectRef idx="0">
                  <a:schemeClr val="accent2"/>
                </a:effectRef>
                <a:fontRef idx="minor">
                  <a:schemeClr val="dk1"/>
                </a:fontRef>
              </p:style>
              <p:txBody>
                <a:bodyPr lIns="0" rIns="0" rtlCol="0" anchor="t"/>
                <a:lstStyle/>
                <a:p>
                  <a:pPr marL="0" marR="0" lvl="0" indent="-266700" algn="ctr" defTabSz="914400" rtl="0" eaLnBrk="1" fontAlgn="auto" latinLnBrk="0" hangingPunct="1">
                    <a:lnSpc>
                      <a:spcPct val="100000"/>
                    </a:lnSpc>
                    <a:spcBef>
                      <a:spcPts val="0"/>
                    </a:spcBef>
                    <a:spcAft>
                      <a:spcPts val="0"/>
                    </a:spcAft>
                    <a:buClrTx/>
                    <a:buSzTx/>
                    <a:buFontTx/>
                    <a:buNone/>
                    <a:tabLst/>
                    <a:defRPr/>
                  </a:pPr>
                  <a:r>
                    <a:rPr lang="ja-JP" altLang="en-US" sz="1000" dirty="0">
                      <a:solidFill>
                        <a:prstClr val="black"/>
                      </a:solidFill>
                      <a:latin typeface="メイリオ" panose="020B0604030504040204" pitchFamily="50" charset="-128"/>
                      <a:ea typeface="メイリオ" panose="020B0604030504040204" pitchFamily="50" charset="-128"/>
                    </a:rPr>
                    <a:t>製品</a:t>
                  </a:r>
                  <a:r>
                    <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情報</a:t>
                  </a:r>
                  <a:r>
                    <a:rPr lang="ja-JP" altLang="en-US" sz="1000" dirty="0">
                      <a:solidFill>
                        <a:prstClr val="black"/>
                      </a:solidFill>
                      <a:latin typeface="メイリオ" panose="020B0604030504040204" pitchFamily="50" charset="-128"/>
                      <a:ea typeface="メイリオ" panose="020B0604030504040204" pitchFamily="50" charset="-128"/>
                    </a:rPr>
                    <a:t>登録</a:t>
                  </a: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75" name="下矢印 54">
                  <a:extLst>
                    <a:ext uri="{FF2B5EF4-FFF2-40B4-BE49-F238E27FC236}">
                      <a16:creationId xmlns:a16="http://schemas.microsoft.com/office/drawing/2014/main" id="{8813F2FD-28AE-4CB3-929C-AC40773C29CC}"/>
                    </a:ext>
                  </a:extLst>
                </p:cNvPr>
                <p:cNvSpPr/>
                <p:nvPr/>
              </p:nvSpPr>
              <p:spPr>
                <a:xfrm>
                  <a:off x="994140" y="5197764"/>
                  <a:ext cx="252000" cy="176705"/>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grpSp>
        </p:grpSp>
      </p:grpSp>
    </p:spTree>
    <p:extLst>
      <p:ext uri="{BB962C8B-B14F-4D97-AF65-F5344CB8AC3E}">
        <p14:creationId xmlns:p14="http://schemas.microsoft.com/office/powerpoint/2010/main" val="37553646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normAutofit/>
          </a:bodyPr>
          <a:lstStyle/>
          <a:p>
            <a:r>
              <a:rPr lang="en-US" altLang="ja-JP" dirty="0"/>
              <a:t>3.</a:t>
            </a:r>
            <a:r>
              <a:rPr lang="ja-JP" altLang="en-US" dirty="0"/>
              <a:t> </a:t>
            </a:r>
            <a:r>
              <a:rPr lang="en-US" altLang="ja-JP" dirty="0"/>
              <a:t>PIM</a:t>
            </a:r>
            <a:r>
              <a:rPr lang="ja-JP" altLang="en-US" dirty="0"/>
              <a:t>製品情報更新</a:t>
            </a:r>
            <a:endParaRPr kumimoji="1" lang="ja-JP" altLang="en-US" dirty="0"/>
          </a:p>
        </p:txBody>
      </p:sp>
      <p:sp>
        <p:nvSpPr>
          <p:cNvPr id="3" name="スライド番号プレースホルダー 2">
            <a:extLst>
              <a:ext uri="{FF2B5EF4-FFF2-40B4-BE49-F238E27FC236}">
                <a16:creationId xmlns:a16="http://schemas.microsoft.com/office/drawing/2014/main" id="{F96B4084-13DE-4AB8-9B21-C9AD0818457C}"/>
              </a:ext>
            </a:extLst>
          </p:cNvPr>
          <p:cNvSpPr>
            <a:spLocks noGrp="1"/>
          </p:cNvSpPr>
          <p:nvPr>
            <p:ph type="sldNum" sz="quarter" idx="12"/>
          </p:nvPr>
        </p:nvSpPr>
        <p:spPr/>
        <p:txBody>
          <a:bodyPr/>
          <a:lstStyle/>
          <a:p>
            <a:fld id="{AAEC5578-235D-485F-9B50-9803794400B3}" type="slidenum">
              <a:rPr kumimoji="1" lang="ja-JP" altLang="en-US" smtClean="0"/>
              <a:t>52</a:t>
            </a:fld>
            <a:endParaRPr kumimoji="1" lang="ja-JP" altLang="en-US" dirty="0"/>
          </a:p>
        </p:txBody>
      </p:sp>
    </p:spTree>
    <p:extLst>
      <p:ext uri="{BB962C8B-B14F-4D97-AF65-F5344CB8AC3E}">
        <p14:creationId xmlns:p14="http://schemas.microsoft.com/office/powerpoint/2010/main" val="3924703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表 4"/>
          <p:cNvGraphicFramePr>
            <a:graphicFrameLocks noGrp="1"/>
          </p:cNvGraphicFramePr>
          <p:nvPr/>
        </p:nvGraphicFramePr>
        <p:xfrm>
          <a:off x="53344" y="1264403"/>
          <a:ext cx="9020503" cy="5161374"/>
        </p:xfrm>
        <a:graphic>
          <a:graphicData uri="http://schemas.openxmlformats.org/drawingml/2006/table">
            <a:tbl>
              <a:tblPr>
                <a:tableStyleId>{5C22544A-7EE6-4342-B048-85BDC9FD1C3A}</a:tableStyleId>
              </a:tblPr>
              <a:tblGrid>
                <a:gridCol w="588103">
                  <a:extLst>
                    <a:ext uri="{9D8B030D-6E8A-4147-A177-3AD203B41FA5}">
                      <a16:colId xmlns:a16="http://schemas.microsoft.com/office/drawing/2014/main" val="985805875"/>
                    </a:ext>
                  </a:extLst>
                </a:gridCol>
                <a:gridCol w="8432400">
                  <a:extLst>
                    <a:ext uri="{9D8B030D-6E8A-4147-A177-3AD203B41FA5}">
                      <a16:colId xmlns:a16="http://schemas.microsoft.com/office/drawing/2014/main" val="3052356585"/>
                    </a:ext>
                  </a:extLst>
                </a:gridCol>
              </a:tblGrid>
              <a:tr h="405067">
                <a:tc>
                  <a:txBody>
                    <a:bodyPr/>
                    <a:lstStyle/>
                    <a:p>
                      <a:r>
                        <a:rPr kumimoji="1" lang="ja-JP" altLang="en-US" sz="1000" b="0" dirty="0">
                          <a:solidFill>
                            <a:schemeClr val="bg1"/>
                          </a:solidFill>
                          <a:latin typeface="Meiryo UI" panose="020B0604030504040204" pitchFamily="50" charset="-128"/>
                          <a:ea typeface="Meiryo UI" panose="020B0604030504040204" pitchFamily="50" charset="-128"/>
                        </a:rPr>
                        <a:t>実施</a:t>
                      </a:r>
                      <a:endParaRPr kumimoji="1" lang="en-US" altLang="ja-JP" sz="1000" b="0" dirty="0">
                        <a:solidFill>
                          <a:schemeClr val="bg1"/>
                        </a:solidFill>
                        <a:latin typeface="Meiryo UI" panose="020B0604030504040204" pitchFamily="50" charset="-128"/>
                        <a:ea typeface="Meiryo UI" panose="020B0604030504040204" pitchFamily="50" charset="-128"/>
                      </a:endParaRPr>
                    </a:p>
                    <a:p>
                      <a:r>
                        <a:rPr kumimoji="1" lang="ja-JP" altLang="en-US" sz="1000" b="0" dirty="0">
                          <a:solidFill>
                            <a:schemeClr val="bg1"/>
                          </a:solidFill>
                          <a:latin typeface="Meiryo UI" panose="020B0604030504040204" pitchFamily="50" charset="-128"/>
                          <a:ea typeface="Meiryo UI" panose="020B0604030504040204" pitchFamily="50" charset="-128"/>
                        </a:rPr>
                        <a:t>時期</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endParaRPr kumimoji="1" lang="ja-JP" altLang="en-US" sz="1100" dirty="0">
                        <a:latin typeface="Meiryo UI" panose="020B0604030504040204" pitchFamily="50" charset="-128"/>
                        <a:ea typeface="Meiryo UI" panose="020B0604030504040204" pitchFamily="50" charset="-128"/>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alpha val="50000"/>
                      </a:schemeClr>
                    </a:solidFill>
                  </a:tcPr>
                </a:tc>
                <a:extLst>
                  <a:ext uri="{0D108BD9-81ED-4DB2-BD59-A6C34878D82A}">
                    <a16:rowId xmlns:a16="http://schemas.microsoft.com/office/drawing/2014/main" val="115643769"/>
                  </a:ext>
                </a:extLst>
              </a:tr>
              <a:tr h="405067">
                <a:tc>
                  <a:txBody>
                    <a:bodyPr/>
                    <a:lstStyle/>
                    <a:p>
                      <a:r>
                        <a:rPr kumimoji="1" lang="en-US" altLang="ja-JP" sz="1000" b="0" dirty="0">
                          <a:solidFill>
                            <a:schemeClr val="bg1"/>
                          </a:solidFill>
                          <a:latin typeface="Meiryo UI" panose="020B0604030504040204" pitchFamily="50" charset="-128"/>
                          <a:ea typeface="Meiryo UI" panose="020B0604030504040204" pitchFamily="50" charset="-128"/>
                        </a:rPr>
                        <a:t>PIM</a:t>
                      </a:r>
                      <a:endParaRPr kumimoji="1" lang="ja-JP" altLang="en-US" sz="1000" b="0" dirty="0">
                        <a:solidFill>
                          <a:schemeClr val="bg1"/>
                        </a:solidFill>
                        <a:latin typeface="Meiryo UI" panose="020B0604030504040204" pitchFamily="50" charset="-128"/>
                        <a:ea typeface="Meiryo UI" panose="020B0604030504040204" pitchFamily="50" charset="-128"/>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endParaRPr kumimoji="1" lang="ja-JP" altLang="en-US" sz="1100" dirty="0">
                        <a:latin typeface="Meiryo UI" panose="020B0604030504040204" pitchFamily="50" charset="-128"/>
                        <a:ea typeface="Meiryo UI" panose="020B0604030504040204" pitchFamily="50" charset="-128"/>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FFFE6"/>
                    </a:solidFill>
                  </a:tcPr>
                </a:tc>
                <a:extLst>
                  <a:ext uri="{0D108BD9-81ED-4DB2-BD59-A6C34878D82A}">
                    <a16:rowId xmlns:a16="http://schemas.microsoft.com/office/drawing/2014/main" val="897445577"/>
                  </a:ext>
                </a:extLst>
              </a:tr>
              <a:tr h="734583">
                <a:tc>
                  <a:txBody>
                    <a:bodyPr/>
                    <a:lstStyle/>
                    <a:p>
                      <a:r>
                        <a:rPr kumimoji="1" lang="ja-JP" altLang="en-US" sz="900" b="0" dirty="0">
                          <a:solidFill>
                            <a:schemeClr val="bg1"/>
                          </a:solidFill>
                          <a:latin typeface="Meiryo UI" panose="020B0604030504040204" pitchFamily="50" charset="-128"/>
                          <a:ea typeface="Meiryo UI" panose="020B0604030504040204" pitchFamily="50" charset="-128"/>
                        </a:rPr>
                        <a:t>事業部営業</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endParaRPr kumimoji="1" lang="ja-JP" altLang="en-US" sz="1100" dirty="0">
                        <a:latin typeface="Meiryo UI" panose="020B0604030504040204" pitchFamily="50" charset="-128"/>
                        <a:ea typeface="Meiryo UI" panose="020B0604030504040204" pitchFamily="50" charset="-128"/>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5">
                        <a:lumMod val="20000"/>
                        <a:lumOff val="80000"/>
                        <a:alpha val="50000"/>
                      </a:schemeClr>
                    </a:solidFill>
                  </a:tcPr>
                </a:tc>
                <a:extLst>
                  <a:ext uri="{0D108BD9-81ED-4DB2-BD59-A6C34878D82A}">
                    <a16:rowId xmlns:a16="http://schemas.microsoft.com/office/drawing/2014/main" val="2122786695"/>
                  </a:ext>
                </a:extLst>
              </a:tr>
              <a:tr h="717015">
                <a:tc>
                  <a:txBody>
                    <a:bodyPr/>
                    <a:lstStyle/>
                    <a:p>
                      <a:r>
                        <a:rPr kumimoji="1" lang="en-US" altLang="ja-JP" sz="1000" b="0" dirty="0">
                          <a:solidFill>
                            <a:schemeClr val="bg1"/>
                          </a:solidFill>
                          <a:latin typeface="Meiryo UI" panose="020B0604030504040204" pitchFamily="50" charset="-128"/>
                          <a:ea typeface="Meiryo UI" panose="020B0604030504040204" pitchFamily="50" charset="-128"/>
                        </a:rPr>
                        <a:t>BU</a:t>
                      </a:r>
                    </a:p>
                    <a:p>
                      <a:r>
                        <a:rPr kumimoji="1" lang="ja-JP" altLang="en-US" sz="1000" b="0" dirty="0">
                          <a:solidFill>
                            <a:schemeClr val="bg1"/>
                          </a:solidFill>
                          <a:latin typeface="Meiryo UI" panose="020B0604030504040204" pitchFamily="50" charset="-128"/>
                          <a:ea typeface="Meiryo UI" panose="020B0604030504040204" pitchFamily="50" charset="-128"/>
                        </a:rPr>
                        <a:t>営業</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endParaRPr kumimoji="1" lang="ja-JP" altLang="en-US" sz="1100" dirty="0">
                        <a:latin typeface="Meiryo UI" panose="020B0604030504040204" pitchFamily="50" charset="-128"/>
                        <a:ea typeface="Meiryo UI" panose="020B0604030504040204" pitchFamily="50" charset="-128"/>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5">
                        <a:lumMod val="20000"/>
                        <a:lumOff val="80000"/>
                        <a:alpha val="50000"/>
                      </a:schemeClr>
                    </a:solidFill>
                  </a:tcPr>
                </a:tc>
                <a:extLst>
                  <a:ext uri="{0D108BD9-81ED-4DB2-BD59-A6C34878D82A}">
                    <a16:rowId xmlns:a16="http://schemas.microsoft.com/office/drawing/2014/main" val="238320760"/>
                  </a:ext>
                </a:extLst>
              </a:tr>
              <a:tr h="1452979">
                <a:tc>
                  <a:txBody>
                    <a:bodyPr/>
                    <a:lstStyle/>
                    <a:p>
                      <a:r>
                        <a:rPr kumimoji="1" lang="en-US" altLang="ja-JP" sz="1000" b="0" dirty="0">
                          <a:solidFill>
                            <a:schemeClr val="bg1"/>
                          </a:solidFill>
                          <a:latin typeface="Meiryo UI" panose="020B0604030504040204" pitchFamily="50" charset="-128"/>
                          <a:ea typeface="Meiryo UI" panose="020B0604030504040204" pitchFamily="50" charset="-128"/>
                        </a:rPr>
                        <a:t>BU</a:t>
                      </a:r>
                    </a:p>
                    <a:p>
                      <a:r>
                        <a:rPr kumimoji="1" lang="ja-JP" altLang="en-US" sz="1000" b="0" dirty="0">
                          <a:solidFill>
                            <a:schemeClr val="bg1"/>
                          </a:solidFill>
                          <a:latin typeface="Meiryo UI" panose="020B0604030504040204" pitchFamily="50" charset="-128"/>
                          <a:ea typeface="Meiryo UI" panose="020B0604030504040204" pitchFamily="50" charset="-128"/>
                        </a:rPr>
                        <a:t>設計</a:t>
                      </a:r>
                      <a:endParaRPr kumimoji="1" lang="en-US" altLang="ja-JP" sz="1000" b="0" dirty="0">
                        <a:solidFill>
                          <a:schemeClr val="bg1"/>
                        </a:solidFill>
                        <a:latin typeface="Meiryo UI" panose="020B0604030504040204" pitchFamily="50" charset="-128"/>
                        <a:ea typeface="Meiryo UI" panose="020B0604030504040204" pitchFamily="50" charset="-128"/>
                      </a:endParaRPr>
                    </a:p>
                    <a:p>
                      <a:r>
                        <a:rPr kumimoji="1" lang="ja-JP" altLang="en-US" sz="1000" b="0" dirty="0">
                          <a:solidFill>
                            <a:schemeClr val="bg1"/>
                          </a:solidFill>
                          <a:latin typeface="Meiryo UI" panose="020B0604030504040204" pitchFamily="50" charset="-128"/>
                          <a:ea typeface="Meiryo UI" panose="020B0604030504040204" pitchFamily="50" charset="-128"/>
                        </a:rPr>
                        <a:t>部門</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endParaRPr kumimoji="1" lang="ja-JP" altLang="en-US" sz="1100" dirty="0">
                        <a:latin typeface="Meiryo UI" panose="020B0604030504040204" pitchFamily="50" charset="-128"/>
                        <a:ea typeface="Meiryo UI" panose="020B0604030504040204" pitchFamily="50" charset="-128"/>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5">
                        <a:lumMod val="20000"/>
                        <a:lumOff val="80000"/>
                        <a:alpha val="50000"/>
                      </a:schemeClr>
                    </a:solidFill>
                  </a:tcPr>
                </a:tc>
                <a:extLst>
                  <a:ext uri="{0D108BD9-81ED-4DB2-BD59-A6C34878D82A}">
                    <a16:rowId xmlns:a16="http://schemas.microsoft.com/office/drawing/2014/main" val="1410129183"/>
                  </a:ext>
                </a:extLst>
              </a:tr>
              <a:tr h="709684">
                <a:tc>
                  <a:txBody>
                    <a:bodyPr/>
                    <a:lstStyle/>
                    <a:p>
                      <a:r>
                        <a:rPr kumimoji="1" lang="ja-JP" altLang="en-US" sz="1000" b="0" dirty="0">
                          <a:solidFill>
                            <a:schemeClr val="bg1"/>
                          </a:solidFill>
                          <a:latin typeface="Meiryo UI" panose="020B0604030504040204" pitchFamily="50" charset="-128"/>
                          <a:ea typeface="Meiryo UI" panose="020B0604030504040204" pitchFamily="50" charset="-128"/>
                        </a:rPr>
                        <a:t>各海外販社</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endParaRPr kumimoji="1" lang="ja-JP" altLang="en-US" sz="1100" dirty="0">
                        <a:latin typeface="Meiryo UI" panose="020B0604030504040204" pitchFamily="50" charset="-128"/>
                        <a:ea typeface="Meiryo UI" panose="020B0604030504040204" pitchFamily="50" charset="-128"/>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5">
                        <a:lumMod val="20000"/>
                        <a:lumOff val="80000"/>
                        <a:alpha val="50000"/>
                      </a:schemeClr>
                    </a:solidFill>
                  </a:tcPr>
                </a:tc>
                <a:extLst>
                  <a:ext uri="{0D108BD9-81ED-4DB2-BD59-A6C34878D82A}">
                    <a16:rowId xmlns:a16="http://schemas.microsoft.com/office/drawing/2014/main" val="517562252"/>
                  </a:ext>
                </a:extLst>
              </a:tr>
              <a:tr h="736979">
                <a:tc>
                  <a:txBody>
                    <a:bodyPr/>
                    <a:lstStyle/>
                    <a:p>
                      <a:r>
                        <a:rPr kumimoji="1" lang="en-US" altLang="ja-JP" sz="1000" b="0" dirty="0">
                          <a:solidFill>
                            <a:schemeClr val="bg1"/>
                          </a:solidFill>
                          <a:latin typeface="Meiryo UI" panose="020B0604030504040204" pitchFamily="50" charset="-128"/>
                          <a:ea typeface="Meiryo UI" panose="020B0604030504040204" pitchFamily="50" charset="-128"/>
                        </a:rPr>
                        <a:t>EC</a:t>
                      </a:r>
                      <a:r>
                        <a:rPr kumimoji="1" lang="ja-JP" altLang="en-US" sz="1000" b="0" dirty="0">
                          <a:solidFill>
                            <a:schemeClr val="bg1"/>
                          </a:solidFill>
                          <a:latin typeface="Meiryo UI" panose="020B0604030504040204" pitchFamily="50" charset="-128"/>
                          <a:ea typeface="Meiryo UI" panose="020B0604030504040204" pitchFamily="50" charset="-128"/>
                        </a:rPr>
                        <a:t>サイト</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endParaRPr kumimoji="1" lang="ja-JP" altLang="en-US" sz="1100" dirty="0">
                        <a:latin typeface="Meiryo UI" panose="020B0604030504040204" pitchFamily="50" charset="-128"/>
                        <a:ea typeface="Meiryo UI" panose="020B0604030504040204" pitchFamily="50" charset="-128"/>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5">
                        <a:lumMod val="20000"/>
                        <a:lumOff val="80000"/>
                        <a:alpha val="50000"/>
                      </a:schemeClr>
                    </a:solidFill>
                  </a:tcPr>
                </a:tc>
                <a:extLst>
                  <a:ext uri="{0D108BD9-81ED-4DB2-BD59-A6C34878D82A}">
                    <a16:rowId xmlns:a16="http://schemas.microsoft.com/office/drawing/2014/main" val="3897008919"/>
                  </a:ext>
                </a:extLst>
              </a:tr>
            </a:tbl>
          </a:graphicData>
        </a:graphic>
      </p:graphicFrame>
      <p:sp>
        <p:nvSpPr>
          <p:cNvPr id="2" name="タイトル 1"/>
          <p:cNvSpPr>
            <a:spLocks noGrp="1"/>
          </p:cNvSpPr>
          <p:nvPr>
            <p:ph type="title"/>
          </p:nvPr>
        </p:nvSpPr>
        <p:spPr>
          <a:xfrm>
            <a:off x="1540667" y="274638"/>
            <a:ext cx="6993733" cy="490066"/>
          </a:xfrm>
        </p:spPr>
        <p:txBody>
          <a:bodyPr>
            <a:normAutofit/>
          </a:bodyPr>
          <a:lstStyle/>
          <a:p>
            <a:r>
              <a:rPr lang="en-US" altLang="ja-JP" sz="1800" dirty="0"/>
              <a:t>3.1</a:t>
            </a:r>
            <a:r>
              <a:rPr lang="ja-JP" altLang="en-US" sz="1800" dirty="0"/>
              <a:t>　</a:t>
            </a:r>
            <a:r>
              <a:rPr lang="en-US" altLang="ja-JP" sz="1800" dirty="0"/>
              <a:t>PIM</a:t>
            </a:r>
            <a:r>
              <a:rPr lang="ja-JP" altLang="en-US" sz="1800" dirty="0"/>
              <a:t>製品情報更新フロー</a:t>
            </a:r>
          </a:p>
        </p:txBody>
      </p:sp>
      <p:sp>
        <p:nvSpPr>
          <p:cNvPr id="136" name="テキスト ボックス 135"/>
          <p:cNvSpPr txBox="1"/>
          <p:nvPr/>
        </p:nvSpPr>
        <p:spPr>
          <a:xfrm>
            <a:off x="733788" y="4400443"/>
            <a:ext cx="754112" cy="511539"/>
          </a:xfrm>
          <a:prstGeom prst="roundRect">
            <a:avLst/>
          </a:prstGeom>
          <a:solidFill>
            <a:schemeClr val="bg1"/>
          </a:solidFill>
          <a:ln cmpd="sng">
            <a:solidFill>
              <a:schemeClr val="tx2">
                <a:lumMod val="75000"/>
              </a:schemeClr>
            </a:solidFill>
          </a:ln>
        </p:spPr>
        <p:txBody>
          <a:bodyPr wrap="square" lIns="36000" tIns="36000" rIns="36000" bIns="36000" rtlCol="0" anchor="ctr">
            <a:noAutofit/>
          </a:bodyPr>
          <a:lstStyle/>
          <a:p>
            <a:pPr algn="ctr"/>
            <a:r>
              <a:rPr lang="en-US" altLang="ja-JP" sz="800" dirty="0">
                <a:solidFill>
                  <a:prstClr val="black"/>
                </a:solidFill>
                <a:latin typeface="Meiryo UI" panose="020B0604030504040204" pitchFamily="50" charset="-128"/>
                <a:ea typeface="Meiryo UI" panose="020B0604030504040204" pitchFamily="50" charset="-128"/>
              </a:rPr>
              <a:t>PIM</a:t>
            </a:r>
            <a:r>
              <a:rPr lang="ja-JP" altLang="en-US" sz="800" dirty="0">
                <a:solidFill>
                  <a:prstClr val="black"/>
                </a:solidFill>
                <a:latin typeface="Meiryo UI" panose="020B0604030504040204" pitchFamily="50" charset="-128"/>
                <a:ea typeface="Meiryo UI" panose="020B0604030504040204" pitchFamily="50" charset="-128"/>
              </a:rPr>
              <a:t>製品仕様情報登録</a:t>
            </a:r>
            <a:endParaRPr lang="en-US" altLang="ja-JP" sz="800" dirty="0">
              <a:solidFill>
                <a:prstClr val="black"/>
              </a:solidFill>
              <a:latin typeface="Meiryo UI" panose="020B0604030504040204" pitchFamily="50" charset="-128"/>
              <a:ea typeface="Meiryo UI" panose="020B0604030504040204" pitchFamily="50" charset="-128"/>
            </a:endParaRPr>
          </a:p>
        </p:txBody>
      </p:sp>
      <p:sp>
        <p:nvSpPr>
          <p:cNvPr id="151" name="テキスト ボックス 150"/>
          <p:cNvSpPr txBox="1"/>
          <p:nvPr/>
        </p:nvSpPr>
        <p:spPr>
          <a:xfrm>
            <a:off x="7952426" y="5025144"/>
            <a:ext cx="416780" cy="618962"/>
          </a:xfrm>
          <a:prstGeom prst="roundRect">
            <a:avLst/>
          </a:prstGeom>
          <a:solidFill>
            <a:schemeClr val="bg1"/>
          </a:solidFill>
          <a:ln cmpd="sng">
            <a:solidFill>
              <a:schemeClr val="tx2">
                <a:lumMod val="75000"/>
              </a:schemeClr>
            </a:solidFill>
          </a:ln>
        </p:spPr>
        <p:txBody>
          <a:bodyPr wrap="square" lIns="36000" tIns="36000" rIns="36000" bIns="36000" rtlCol="0" anchor="ctr">
            <a:noAutofit/>
          </a:bodyPr>
          <a:lstStyle/>
          <a:p>
            <a:pPr algn="ctr"/>
            <a:r>
              <a:rPr lang="en-US" altLang="ja-JP" sz="800" dirty="0">
                <a:solidFill>
                  <a:prstClr val="black"/>
                </a:solidFill>
                <a:latin typeface="Meiryo UI" panose="020B0604030504040204" pitchFamily="50" charset="-128"/>
                <a:ea typeface="Meiryo UI" panose="020B0604030504040204" pitchFamily="50" charset="-128"/>
              </a:rPr>
              <a:t>Web</a:t>
            </a:r>
            <a:r>
              <a:rPr lang="ja-JP" altLang="en-US" sz="800" dirty="0">
                <a:solidFill>
                  <a:prstClr val="black"/>
                </a:solidFill>
                <a:latin typeface="Meiryo UI" panose="020B0604030504040204" pitchFamily="50" charset="-128"/>
                <a:ea typeface="Meiryo UI" panose="020B0604030504040204" pitchFamily="50" charset="-128"/>
              </a:rPr>
              <a:t>公開申請</a:t>
            </a:r>
          </a:p>
        </p:txBody>
      </p:sp>
      <p:sp>
        <p:nvSpPr>
          <p:cNvPr id="153" name="テキスト ボックス 152"/>
          <p:cNvSpPr txBox="1"/>
          <p:nvPr/>
        </p:nvSpPr>
        <p:spPr>
          <a:xfrm>
            <a:off x="8621286" y="5025144"/>
            <a:ext cx="416780" cy="618962"/>
          </a:xfrm>
          <a:prstGeom prst="roundRect">
            <a:avLst/>
          </a:prstGeom>
          <a:solidFill>
            <a:schemeClr val="bg1"/>
          </a:solidFill>
          <a:ln cmpd="sng">
            <a:solidFill>
              <a:schemeClr val="tx2">
                <a:lumMod val="75000"/>
              </a:schemeClr>
            </a:solidFill>
          </a:ln>
        </p:spPr>
        <p:txBody>
          <a:bodyPr wrap="square" lIns="36000" tIns="36000" rIns="36000" bIns="36000" rtlCol="0" anchor="ctr">
            <a:noAutofit/>
          </a:bodyPr>
          <a:lstStyle/>
          <a:p>
            <a:pPr algn="ctr"/>
            <a:r>
              <a:rPr lang="en-US" altLang="ja-JP" sz="800" dirty="0">
                <a:solidFill>
                  <a:prstClr val="black"/>
                </a:solidFill>
                <a:latin typeface="Meiryo UI" panose="020B0604030504040204" pitchFamily="50" charset="-128"/>
                <a:ea typeface="Meiryo UI" panose="020B0604030504040204" pitchFamily="50" charset="-128"/>
              </a:rPr>
              <a:t>Web</a:t>
            </a:r>
            <a:r>
              <a:rPr lang="ja-JP" altLang="en-US" sz="800" dirty="0">
                <a:solidFill>
                  <a:prstClr val="black"/>
                </a:solidFill>
                <a:latin typeface="Meiryo UI" panose="020B0604030504040204" pitchFamily="50" charset="-128"/>
                <a:ea typeface="Meiryo UI" panose="020B0604030504040204" pitchFamily="50" charset="-128"/>
              </a:rPr>
              <a:t>公開承認</a:t>
            </a:r>
          </a:p>
        </p:txBody>
      </p:sp>
      <p:cxnSp>
        <p:nvCxnSpPr>
          <p:cNvPr id="154" name="カギ線コネクタ 153"/>
          <p:cNvCxnSpPr>
            <a:stCxn id="141" idx="3"/>
            <a:endCxn id="150" idx="1"/>
          </p:cNvCxnSpPr>
          <p:nvPr/>
        </p:nvCxnSpPr>
        <p:spPr>
          <a:xfrm>
            <a:off x="6337799" y="3758568"/>
            <a:ext cx="326137" cy="1576057"/>
          </a:xfrm>
          <a:prstGeom prst="bentConnector3">
            <a:avLst>
              <a:gd name="adj1" fmla="val 50000"/>
            </a:avLst>
          </a:prstGeom>
          <a:ln w="38100" cmpd="sng">
            <a:solidFill>
              <a:schemeClr val="tx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5" name="直線矢印コネクタ 154"/>
          <p:cNvCxnSpPr>
            <a:stCxn id="150" idx="3"/>
            <a:endCxn id="151" idx="1"/>
          </p:cNvCxnSpPr>
          <p:nvPr/>
        </p:nvCxnSpPr>
        <p:spPr>
          <a:xfrm>
            <a:off x="7719557" y="5334625"/>
            <a:ext cx="232871" cy="0"/>
          </a:xfrm>
          <a:prstGeom prst="straightConnector1">
            <a:avLst/>
          </a:prstGeom>
          <a:ln w="38100" cmpd="sng">
            <a:solidFill>
              <a:schemeClr val="tx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6" name="直線矢印コネクタ 155"/>
          <p:cNvCxnSpPr>
            <a:stCxn id="151" idx="3"/>
            <a:endCxn id="153" idx="1"/>
          </p:cNvCxnSpPr>
          <p:nvPr/>
        </p:nvCxnSpPr>
        <p:spPr>
          <a:xfrm>
            <a:off x="8369206" y="5334625"/>
            <a:ext cx="252080" cy="0"/>
          </a:xfrm>
          <a:prstGeom prst="straightConnector1">
            <a:avLst/>
          </a:prstGeom>
          <a:ln w="38100" cmpd="sng">
            <a:solidFill>
              <a:schemeClr val="tx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9" name="テキスト ボックス 158"/>
          <p:cNvSpPr txBox="1"/>
          <p:nvPr/>
        </p:nvSpPr>
        <p:spPr>
          <a:xfrm>
            <a:off x="733710" y="3611826"/>
            <a:ext cx="754112" cy="511539"/>
          </a:xfrm>
          <a:prstGeom prst="roundRect">
            <a:avLst/>
          </a:prstGeom>
          <a:solidFill>
            <a:schemeClr val="bg1"/>
          </a:solidFill>
          <a:ln cmpd="sng">
            <a:solidFill>
              <a:schemeClr val="tx2">
                <a:lumMod val="75000"/>
              </a:schemeClr>
            </a:solidFill>
          </a:ln>
        </p:spPr>
        <p:txBody>
          <a:bodyPr wrap="square" lIns="36000" tIns="36000" rIns="36000" bIns="36000" rtlCol="0" anchor="ctr">
            <a:noAutofit/>
          </a:bodyPr>
          <a:lstStyle/>
          <a:p>
            <a:pPr algn="ctr"/>
            <a:r>
              <a:rPr lang="ja-JP" altLang="en-US" sz="800" dirty="0">
                <a:solidFill>
                  <a:prstClr val="black"/>
                </a:solidFill>
                <a:latin typeface="Meiryo UI" panose="020B0604030504040204" pitchFamily="50" charset="-128"/>
                <a:ea typeface="Meiryo UI" panose="020B0604030504040204" pitchFamily="50" charset="-128"/>
              </a:rPr>
              <a:t>（</a:t>
            </a:r>
            <a:r>
              <a:rPr lang="en-US" altLang="ja-JP" sz="800" dirty="0">
                <a:solidFill>
                  <a:prstClr val="black"/>
                </a:solidFill>
                <a:latin typeface="Meiryo UI" panose="020B0604030504040204" pitchFamily="50" charset="-128"/>
                <a:ea typeface="Meiryo UI" panose="020B0604030504040204" pitchFamily="50" charset="-128"/>
              </a:rPr>
              <a:t>PIM</a:t>
            </a:r>
            <a:r>
              <a:rPr lang="ja-JP" altLang="en-US" sz="800" dirty="0">
                <a:solidFill>
                  <a:prstClr val="black"/>
                </a:solidFill>
                <a:latin typeface="Meiryo UI" panose="020B0604030504040204" pitchFamily="50" charset="-128"/>
                <a:ea typeface="Meiryo UI" panose="020B0604030504040204" pitchFamily="50" charset="-128"/>
              </a:rPr>
              <a:t>）製品情報公開</a:t>
            </a:r>
            <a:endParaRPr lang="en-US" altLang="ja-JP" sz="800" dirty="0">
              <a:solidFill>
                <a:prstClr val="black"/>
              </a:solidFill>
              <a:latin typeface="Meiryo UI" panose="020B0604030504040204" pitchFamily="50" charset="-128"/>
              <a:ea typeface="Meiryo UI" panose="020B0604030504040204" pitchFamily="50" charset="-128"/>
            </a:endParaRPr>
          </a:p>
          <a:p>
            <a:pPr algn="ctr"/>
            <a:r>
              <a:rPr lang="ja-JP" altLang="en-US" sz="800" dirty="0">
                <a:solidFill>
                  <a:prstClr val="black"/>
                </a:solidFill>
                <a:latin typeface="Meiryo UI" panose="020B0604030504040204" pitchFamily="50" charset="-128"/>
                <a:ea typeface="Meiryo UI" panose="020B0604030504040204" pitchFamily="50" charset="-128"/>
              </a:rPr>
              <a:t>処理</a:t>
            </a:r>
            <a:endParaRPr lang="en-US" altLang="ja-JP" sz="800" dirty="0">
              <a:solidFill>
                <a:prstClr val="black"/>
              </a:solidFill>
              <a:latin typeface="Meiryo UI" panose="020B0604030504040204" pitchFamily="50" charset="-128"/>
              <a:ea typeface="Meiryo UI" panose="020B0604030504040204" pitchFamily="50" charset="-128"/>
            </a:endParaRPr>
          </a:p>
        </p:txBody>
      </p:sp>
      <p:cxnSp>
        <p:nvCxnSpPr>
          <p:cNvPr id="160" name="直線矢印コネクタ 159"/>
          <p:cNvCxnSpPr>
            <a:stCxn id="136" idx="0"/>
            <a:endCxn id="159" idx="2"/>
          </p:cNvCxnSpPr>
          <p:nvPr/>
        </p:nvCxnSpPr>
        <p:spPr>
          <a:xfrm flipH="1" flipV="1">
            <a:off x="1110766" y="4123363"/>
            <a:ext cx="78" cy="277078"/>
          </a:xfrm>
          <a:prstGeom prst="straightConnector1">
            <a:avLst/>
          </a:prstGeom>
          <a:ln w="38100">
            <a:solidFill>
              <a:srgbClr val="10253F"/>
            </a:solidFill>
            <a:tailEnd type="triangle"/>
          </a:ln>
        </p:spPr>
        <p:style>
          <a:lnRef idx="1">
            <a:schemeClr val="accent1"/>
          </a:lnRef>
          <a:fillRef idx="0">
            <a:schemeClr val="accent1"/>
          </a:fillRef>
          <a:effectRef idx="0">
            <a:schemeClr val="accent1"/>
          </a:effectRef>
          <a:fontRef idx="minor">
            <a:schemeClr val="tx1"/>
          </a:fontRef>
        </p:style>
      </p:cxnSp>
      <p:pic>
        <p:nvPicPr>
          <p:cNvPr id="172" name="グラフィックス 131" descr="封筒">
            <a:extLst>
              <a:ext uri="{FF2B5EF4-FFF2-40B4-BE49-F238E27FC236}">
                <a16:creationId xmlns:a16="http://schemas.microsoft.com/office/drawing/2014/main" id="{78DCE877-C58C-4ADB-9A55-537058DBE76E}"/>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429839" y="5388401"/>
            <a:ext cx="167335" cy="177277"/>
          </a:xfrm>
          <a:prstGeom prst="rect">
            <a:avLst/>
          </a:prstGeom>
        </p:spPr>
      </p:pic>
      <p:cxnSp>
        <p:nvCxnSpPr>
          <p:cNvPr id="196" name="直線コネクタ 195"/>
          <p:cNvCxnSpPr>
            <a:cxnSpLocks/>
          </p:cNvCxnSpPr>
          <p:nvPr/>
        </p:nvCxnSpPr>
        <p:spPr>
          <a:xfrm flipH="1">
            <a:off x="1797030" y="1411080"/>
            <a:ext cx="7767" cy="3187513"/>
          </a:xfrm>
          <a:prstGeom prst="line">
            <a:avLst/>
          </a:prstGeom>
          <a:ln w="25400">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sp>
        <p:nvSpPr>
          <p:cNvPr id="197" name="テキスト ボックス 196"/>
          <p:cNvSpPr txBox="1"/>
          <p:nvPr/>
        </p:nvSpPr>
        <p:spPr>
          <a:xfrm>
            <a:off x="1705940" y="1287969"/>
            <a:ext cx="1266941" cy="123111"/>
          </a:xfrm>
          <a:prstGeom prst="rect">
            <a:avLst/>
          </a:prstGeom>
          <a:noFill/>
        </p:spPr>
        <p:txBody>
          <a:bodyPr wrap="none" lIns="36000" tIns="0" rIns="36000" bIns="0" rtlCol="0">
            <a:spAutoFit/>
          </a:bodyPr>
          <a:lstStyle/>
          <a:p>
            <a:pPr fontAlgn="base">
              <a:spcBef>
                <a:spcPct val="0"/>
              </a:spcBef>
              <a:spcAft>
                <a:spcPct val="0"/>
              </a:spcAft>
              <a:buSzPct val="120000"/>
            </a:pPr>
            <a:r>
              <a:rPr lang="ja-JP" altLang="en-US" sz="800" dirty="0">
                <a:solidFill>
                  <a:srgbClr val="FF0000"/>
                </a:solidFill>
                <a:latin typeface="Meiryo UI" panose="020B0604030504040204" pitchFamily="50" charset="-128"/>
                <a:ea typeface="Meiryo UI" panose="020B0604030504040204" pitchFamily="50" charset="-128"/>
              </a:rPr>
              <a:t>▼</a:t>
            </a:r>
            <a:r>
              <a:rPr lang="en-US" altLang="ja-JP" sz="800" dirty="0">
                <a:solidFill>
                  <a:prstClr val="black"/>
                </a:solidFill>
                <a:latin typeface="Meiryo UI" panose="020B0604030504040204" pitchFamily="50" charset="-128"/>
                <a:ea typeface="Meiryo UI" panose="020B0604030504040204" pitchFamily="50" charset="-128"/>
              </a:rPr>
              <a:t>PIM</a:t>
            </a:r>
            <a:r>
              <a:rPr lang="ja-JP" altLang="en-US" sz="800" dirty="0">
                <a:solidFill>
                  <a:prstClr val="black"/>
                </a:solidFill>
                <a:latin typeface="Meiryo UI" panose="020B0604030504040204" pitchFamily="50" charset="-128"/>
                <a:ea typeface="Meiryo UI" panose="020B0604030504040204" pitchFamily="50" charset="-128"/>
              </a:rPr>
              <a:t>製品情報の更新通知</a:t>
            </a:r>
            <a:endParaRPr lang="en-US" altLang="ja-JP" sz="800" dirty="0">
              <a:solidFill>
                <a:prstClr val="black"/>
              </a:solidFill>
              <a:latin typeface="Meiryo UI" panose="020B0604030504040204" pitchFamily="50" charset="-128"/>
              <a:ea typeface="Meiryo UI" panose="020B0604030504040204" pitchFamily="50" charset="-128"/>
            </a:endParaRPr>
          </a:p>
        </p:txBody>
      </p:sp>
      <p:sp>
        <p:nvSpPr>
          <p:cNvPr id="185" name="波線 184"/>
          <p:cNvSpPr/>
          <p:nvPr/>
        </p:nvSpPr>
        <p:spPr>
          <a:xfrm>
            <a:off x="856002" y="1748961"/>
            <a:ext cx="512725" cy="232012"/>
          </a:xfrm>
          <a:prstGeom prst="wave">
            <a:avLst/>
          </a:prstGeom>
          <a:ln w="9525"/>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indent="-266700" algn="ctr"/>
            <a:endParaRPr lang="ja-JP" altLang="en-US" sz="1000" dirty="0">
              <a:solidFill>
                <a:prstClr val="black"/>
              </a:solidFill>
              <a:latin typeface="メイリオ" panose="020B0604030504040204" pitchFamily="50" charset="-128"/>
              <a:ea typeface="メイリオ" panose="020B0604030504040204" pitchFamily="50" charset="-128"/>
            </a:endParaRPr>
          </a:p>
        </p:txBody>
      </p:sp>
      <p:cxnSp>
        <p:nvCxnSpPr>
          <p:cNvPr id="189" name="直線矢印コネクタ 188"/>
          <p:cNvCxnSpPr>
            <a:stCxn id="159" idx="0"/>
            <a:endCxn id="185" idx="2"/>
          </p:cNvCxnSpPr>
          <p:nvPr/>
        </p:nvCxnSpPr>
        <p:spPr>
          <a:xfrm flipV="1">
            <a:off x="1110768" y="1951972"/>
            <a:ext cx="1597" cy="1659852"/>
          </a:xfrm>
          <a:prstGeom prst="straightConnector1">
            <a:avLst/>
          </a:prstGeom>
          <a:ln w="38100">
            <a:solidFill>
              <a:srgbClr val="10253F"/>
            </a:solidFill>
            <a:tailEnd type="triangle"/>
          </a:ln>
        </p:spPr>
        <p:style>
          <a:lnRef idx="1">
            <a:schemeClr val="accent1"/>
          </a:lnRef>
          <a:fillRef idx="0">
            <a:schemeClr val="accent1"/>
          </a:fillRef>
          <a:effectRef idx="0">
            <a:schemeClr val="accent1"/>
          </a:effectRef>
          <a:fontRef idx="minor">
            <a:schemeClr val="tx1"/>
          </a:fontRef>
        </p:style>
      </p:cxnSp>
      <p:cxnSp>
        <p:nvCxnSpPr>
          <p:cNvPr id="199" name="カギ線コネクタ 198"/>
          <p:cNvCxnSpPr>
            <a:stCxn id="236" idx="0"/>
            <a:endCxn id="137" idx="1"/>
          </p:cNvCxnSpPr>
          <p:nvPr/>
        </p:nvCxnSpPr>
        <p:spPr>
          <a:xfrm rot="16200000" flipH="1">
            <a:off x="1076200" y="2501065"/>
            <a:ext cx="2107358" cy="665697"/>
          </a:xfrm>
          <a:prstGeom prst="bentConnector2">
            <a:avLst/>
          </a:prstGeom>
          <a:ln w="38100" cmpd="sng">
            <a:solidFill>
              <a:schemeClr val="tx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1" name="カギ線コネクタ 200"/>
          <p:cNvCxnSpPr>
            <a:stCxn id="236" idx="0"/>
            <a:endCxn id="157" idx="1"/>
          </p:cNvCxnSpPr>
          <p:nvPr/>
        </p:nvCxnSpPr>
        <p:spPr>
          <a:xfrm rot="16200000" flipH="1">
            <a:off x="723678" y="2853587"/>
            <a:ext cx="2818358" cy="671653"/>
          </a:xfrm>
          <a:prstGeom prst="bentConnector2">
            <a:avLst/>
          </a:prstGeom>
          <a:ln w="38100" cmpd="sng">
            <a:solidFill>
              <a:schemeClr val="tx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6" name="波線 235"/>
          <p:cNvSpPr/>
          <p:nvPr/>
        </p:nvSpPr>
        <p:spPr>
          <a:xfrm>
            <a:off x="1540668" y="1751233"/>
            <a:ext cx="512725" cy="232012"/>
          </a:xfrm>
          <a:prstGeom prst="wave">
            <a:avLst/>
          </a:prstGeom>
          <a:ln w="9525"/>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indent="-266700" algn="ctr"/>
            <a:endParaRPr lang="ja-JP" altLang="en-US" sz="1000" dirty="0">
              <a:solidFill>
                <a:prstClr val="black"/>
              </a:solidFill>
              <a:latin typeface="メイリオ" panose="020B0604030504040204" pitchFamily="50" charset="-128"/>
              <a:ea typeface="メイリオ" panose="020B0604030504040204" pitchFamily="50" charset="-128"/>
            </a:endParaRPr>
          </a:p>
        </p:txBody>
      </p:sp>
      <p:sp>
        <p:nvSpPr>
          <p:cNvPr id="46" name="角丸四角形 45"/>
          <p:cNvSpPr/>
          <p:nvPr/>
        </p:nvSpPr>
        <p:spPr>
          <a:xfrm>
            <a:off x="5097942" y="2819550"/>
            <a:ext cx="1360335" cy="1655697"/>
          </a:xfrm>
          <a:prstGeom prst="roundRect">
            <a:avLst/>
          </a:prstGeom>
          <a:noFill/>
          <a:ln w="9525">
            <a:solidFill>
              <a:schemeClr val="accent3">
                <a:lumMod val="50000"/>
              </a:schemeClr>
            </a:solidFill>
            <a:prstDash val="sysDash"/>
          </a:ln>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137" name="テキスト ボックス 136"/>
          <p:cNvSpPr txBox="1"/>
          <p:nvPr/>
        </p:nvSpPr>
        <p:spPr>
          <a:xfrm>
            <a:off x="2462728" y="3578112"/>
            <a:ext cx="1263615" cy="618962"/>
          </a:xfrm>
          <a:prstGeom prst="roundRect">
            <a:avLst/>
          </a:prstGeom>
          <a:solidFill>
            <a:schemeClr val="bg1"/>
          </a:solidFill>
          <a:ln cmpd="sng">
            <a:solidFill>
              <a:schemeClr val="tx2">
                <a:lumMod val="75000"/>
              </a:schemeClr>
            </a:solidFill>
          </a:ln>
        </p:spPr>
        <p:txBody>
          <a:bodyPr wrap="square" lIns="36000" tIns="36000" rIns="36000" bIns="36000" rtlCol="0" anchor="ctr">
            <a:noAutofit/>
          </a:bodyPr>
          <a:lstStyle/>
          <a:p>
            <a:pPr algn="ctr"/>
            <a:r>
              <a:rPr lang="ja-JP" altLang="en-US" sz="800" dirty="0">
                <a:solidFill>
                  <a:prstClr val="black"/>
                </a:solidFill>
                <a:latin typeface="Meiryo UI" panose="020B0604030504040204" pitchFamily="50" charset="-128"/>
                <a:ea typeface="Meiryo UI" panose="020B0604030504040204" pitchFamily="50" charset="-128"/>
              </a:rPr>
              <a:t>製品情報の</a:t>
            </a:r>
          </a:p>
          <a:p>
            <a:pPr algn="ctr"/>
            <a:r>
              <a:rPr lang="ja-JP" altLang="en-US" sz="800" dirty="0">
                <a:solidFill>
                  <a:prstClr val="black"/>
                </a:solidFill>
                <a:latin typeface="Meiryo UI" panose="020B0604030504040204" pitchFamily="50" charset="-128"/>
                <a:ea typeface="Meiryo UI" panose="020B0604030504040204" pitchFamily="50" charset="-128"/>
              </a:rPr>
              <a:t>表示設定</a:t>
            </a:r>
            <a:r>
              <a:rPr lang="en-US" altLang="ja-JP" sz="800" dirty="0">
                <a:solidFill>
                  <a:prstClr val="black"/>
                </a:solidFill>
                <a:latin typeface="Meiryo UI" panose="020B0604030504040204" pitchFamily="50" charset="-128"/>
                <a:ea typeface="Meiryo UI" panose="020B0604030504040204" pitchFamily="50" charset="-128"/>
              </a:rPr>
              <a:t>/</a:t>
            </a:r>
            <a:r>
              <a:rPr lang="ja-JP" altLang="en-US" sz="800" dirty="0">
                <a:solidFill>
                  <a:prstClr val="black"/>
                </a:solidFill>
                <a:latin typeface="Meiryo UI" panose="020B0604030504040204" pitchFamily="50" charset="-128"/>
                <a:ea typeface="Meiryo UI" panose="020B0604030504040204" pitchFamily="50" charset="-128"/>
              </a:rPr>
              <a:t>入力</a:t>
            </a:r>
            <a:r>
              <a:rPr lang="en-US" altLang="ja-JP" sz="800" dirty="0">
                <a:solidFill>
                  <a:prstClr val="black"/>
                </a:solidFill>
                <a:latin typeface="Meiryo UI" panose="020B0604030504040204" pitchFamily="50" charset="-128"/>
                <a:ea typeface="Meiryo UI" panose="020B0604030504040204" pitchFamily="50" charset="-128"/>
              </a:rPr>
              <a:t>/</a:t>
            </a:r>
            <a:r>
              <a:rPr lang="ja-JP" altLang="en-US" sz="800" dirty="0">
                <a:solidFill>
                  <a:prstClr val="black"/>
                </a:solidFill>
                <a:latin typeface="Meiryo UI" panose="020B0604030504040204" pitchFamily="50" charset="-128"/>
                <a:ea typeface="Meiryo UI" panose="020B0604030504040204" pitchFamily="50" charset="-128"/>
              </a:rPr>
              <a:t>確認</a:t>
            </a:r>
          </a:p>
          <a:p>
            <a:pPr algn="ctr"/>
            <a:r>
              <a:rPr lang="en-US" altLang="ja-JP" sz="800" dirty="0">
                <a:solidFill>
                  <a:prstClr val="black"/>
                </a:solidFill>
                <a:latin typeface="Meiryo UI" panose="020B0604030504040204" pitchFamily="50" charset="-128"/>
                <a:ea typeface="Meiryo UI" panose="020B0604030504040204" pitchFamily="50" charset="-128"/>
              </a:rPr>
              <a:t>(</a:t>
            </a:r>
            <a:r>
              <a:rPr lang="ja-JP" altLang="en-US" sz="800" dirty="0">
                <a:solidFill>
                  <a:prstClr val="black"/>
                </a:solidFill>
                <a:latin typeface="Meiryo UI" panose="020B0604030504040204" pitchFamily="50" charset="-128"/>
                <a:ea typeface="Meiryo UI" panose="020B0604030504040204" pitchFamily="50" charset="-128"/>
              </a:rPr>
              <a:t>表示順、自由記述欄など</a:t>
            </a:r>
            <a:r>
              <a:rPr lang="en-US" altLang="ja-JP" sz="800" dirty="0">
                <a:solidFill>
                  <a:prstClr val="black"/>
                </a:solidFill>
                <a:latin typeface="Meiryo UI" panose="020B0604030504040204" pitchFamily="50" charset="-128"/>
                <a:ea typeface="Meiryo UI" panose="020B0604030504040204" pitchFamily="50" charset="-128"/>
              </a:rPr>
              <a:t>)</a:t>
            </a:r>
          </a:p>
          <a:p>
            <a:pPr algn="ctr"/>
            <a:r>
              <a:rPr lang="ja-JP" altLang="en-US" sz="800" dirty="0">
                <a:solidFill>
                  <a:prstClr val="black"/>
                </a:solidFill>
                <a:latin typeface="Meiryo UI" panose="020B0604030504040204" pitchFamily="50" charset="-128"/>
                <a:ea typeface="Meiryo UI" panose="020B0604030504040204" pitchFamily="50" charset="-128"/>
              </a:rPr>
              <a:t>（国内）</a:t>
            </a:r>
          </a:p>
        </p:txBody>
      </p:sp>
      <p:sp>
        <p:nvSpPr>
          <p:cNvPr id="138" name="テキスト ボックス 137"/>
          <p:cNvSpPr txBox="1"/>
          <p:nvPr/>
        </p:nvSpPr>
        <p:spPr>
          <a:xfrm>
            <a:off x="5185698" y="2956882"/>
            <a:ext cx="416779" cy="745813"/>
          </a:xfrm>
          <a:prstGeom prst="roundRect">
            <a:avLst/>
          </a:prstGeom>
          <a:solidFill>
            <a:schemeClr val="bg1"/>
          </a:solidFill>
          <a:ln cmpd="sng">
            <a:solidFill>
              <a:schemeClr val="tx2">
                <a:lumMod val="75000"/>
              </a:schemeClr>
            </a:solidFill>
          </a:ln>
        </p:spPr>
        <p:txBody>
          <a:bodyPr wrap="square" lIns="36000" tIns="36000" rIns="36000" bIns="36000" rtlCol="0" anchor="ctr">
            <a:noAutofit/>
          </a:bodyPr>
          <a:lstStyle/>
          <a:p>
            <a:pPr algn="ctr"/>
            <a:r>
              <a:rPr lang="en-US" altLang="ja-JP" sz="800" dirty="0">
                <a:solidFill>
                  <a:prstClr val="black"/>
                </a:solidFill>
                <a:latin typeface="Meiryo UI" panose="020B0604030504040204" pitchFamily="50" charset="-128"/>
                <a:ea typeface="Meiryo UI" panose="020B0604030504040204" pitchFamily="50" charset="-128"/>
              </a:rPr>
              <a:t>Web</a:t>
            </a:r>
          </a:p>
          <a:p>
            <a:pPr algn="ctr"/>
            <a:r>
              <a:rPr lang="ja-JP" altLang="en-US" sz="800" dirty="0">
                <a:solidFill>
                  <a:prstClr val="black"/>
                </a:solidFill>
                <a:latin typeface="Meiryo UI" panose="020B0604030504040204" pitchFamily="50" charset="-128"/>
                <a:ea typeface="Meiryo UI" panose="020B0604030504040204" pitchFamily="50" charset="-128"/>
              </a:rPr>
              <a:t>公開承認</a:t>
            </a:r>
            <a:r>
              <a:rPr lang="en-US" altLang="ja-JP" sz="800" dirty="0">
                <a:solidFill>
                  <a:prstClr val="black"/>
                </a:solidFill>
                <a:latin typeface="Meiryo UI" panose="020B0604030504040204" pitchFamily="50" charset="-128"/>
                <a:ea typeface="Meiryo UI" panose="020B0604030504040204" pitchFamily="50" charset="-128"/>
              </a:rPr>
              <a:t>(</a:t>
            </a:r>
            <a:r>
              <a:rPr lang="ja-JP" altLang="en-US" sz="800" dirty="0">
                <a:solidFill>
                  <a:prstClr val="black"/>
                </a:solidFill>
                <a:latin typeface="Meiryo UI" panose="020B0604030504040204" pitchFamily="50" charset="-128"/>
                <a:ea typeface="Meiryo UI" panose="020B0604030504040204" pitchFamily="50" charset="-128"/>
              </a:rPr>
              <a:t>国内</a:t>
            </a:r>
            <a:r>
              <a:rPr lang="en-US" altLang="ja-JP" sz="800" dirty="0">
                <a:solidFill>
                  <a:prstClr val="black"/>
                </a:solidFill>
                <a:latin typeface="Meiryo UI" panose="020B0604030504040204" pitchFamily="50" charset="-128"/>
                <a:ea typeface="Meiryo UI" panose="020B0604030504040204" pitchFamily="50" charset="-128"/>
              </a:rPr>
              <a:t>)</a:t>
            </a:r>
          </a:p>
        </p:txBody>
      </p:sp>
      <p:sp>
        <p:nvSpPr>
          <p:cNvPr id="140" name="テキスト ボックス 139"/>
          <p:cNvSpPr txBox="1"/>
          <p:nvPr/>
        </p:nvSpPr>
        <p:spPr>
          <a:xfrm>
            <a:off x="4193320" y="3578112"/>
            <a:ext cx="648434" cy="618962"/>
          </a:xfrm>
          <a:prstGeom prst="roundRect">
            <a:avLst/>
          </a:prstGeom>
          <a:solidFill>
            <a:schemeClr val="bg1"/>
          </a:solidFill>
          <a:ln cmpd="sng">
            <a:solidFill>
              <a:schemeClr val="tx2">
                <a:lumMod val="75000"/>
              </a:schemeClr>
            </a:solidFill>
          </a:ln>
        </p:spPr>
        <p:txBody>
          <a:bodyPr wrap="square" lIns="36000" tIns="36000" rIns="36000" bIns="36000" rtlCol="0" anchor="ctr">
            <a:noAutofit/>
          </a:bodyPr>
          <a:lstStyle/>
          <a:p>
            <a:pPr algn="ctr"/>
            <a:r>
              <a:rPr lang="en-US" altLang="ja-JP" sz="800" dirty="0">
                <a:solidFill>
                  <a:prstClr val="black"/>
                </a:solidFill>
                <a:latin typeface="Meiryo UI" panose="020B0604030504040204" pitchFamily="50" charset="-128"/>
                <a:ea typeface="Meiryo UI" panose="020B0604030504040204" pitchFamily="50" charset="-128"/>
              </a:rPr>
              <a:t>Web</a:t>
            </a:r>
          </a:p>
          <a:p>
            <a:pPr algn="ctr"/>
            <a:r>
              <a:rPr lang="ja-JP" altLang="en-US" sz="800" dirty="0">
                <a:solidFill>
                  <a:prstClr val="black"/>
                </a:solidFill>
                <a:latin typeface="Meiryo UI" panose="020B0604030504040204" pitchFamily="50" charset="-128"/>
                <a:ea typeface="Meiryo UI" panose="020B0604030504040204" pitchFamily="50" charset="-128"/>
              </a:rPr>
              <a:t>公開申請</a:t>
            </a:r>
            <a:endParaRPr lang="en-US" altLang="ja-JP" sz="800" dirty="0">
              <a:solidFill>
                <a:prstClr val="black"/>
              </a:solidFill>
              <a:latin typeface="Meiryo UI" panose="020B0604030504040204" pitchFamily="50" charset="-128"/>
              <a:ea typeface="Meiryo UI" panose="020B0604030504040204" pitchFamily="50" charset="-128"/>
            </a:endParaRPr>
          </a:p>
          <a:p>
            <a:pPr algn="ctr"/>
            <a:r>
              <a:rPr lang="en-US" altLang="ja-JP" sz="800" dirty="0">
                <a:solidFill>
                  <a:prstClr val="black"/>
                </a:solidFill>
                <a:latin typeface="Meiryo UI" panose="020B0604030504040204" pitchFamily="50" charset="-128"/>
                <a:ea typeface="Meiryo UI" panose="020B0604030504040204" pitchFamily="50" charset="-128"/>
              </a:rPr>
              <a:t>(</a:t>
            </a:r>
            <a:r>
              <a:rPr lang="ja-JP" altLang="en-US" sz="800" dirty="0">
                <a:solidFill>
                  <a:prstClr val="black"/>
                </a:solidFill>
                <a:latin typeface="Meiryo UI" panose="020B0604030504040204" pitchFamily="50" charset="-128"/>
                <a:ea typeface="Meiryo UI" panose="020B0604030504040204" pitchFamily="50" charset="-128"/>
              </a:rPr>
              <a:t>国内</a:t>
            </a:r>
            <a:r>
              <a:rPr lang="en-US" altLang="ja-JP" sz="800" dirty="0">
                <a:solidFill>
                  <a:prstClr val="black"/>
                </a:solidFill>
                <a:latin typeface="Meiryo UI" panose="020B0604030504040204" pitchFamily="50" charset="-128"/>
                <a:ea typeface="Meiryo UI" panose="020B0604030504040204" pitchFamily="50" charset="-128"/>
              </a:rPr>
              <a:t>)</a:t>
            </a:r>
            <a:endParaRPr lang="ja-JP" altLang="en-US" sz="800" dirty="0">
              <a:solidFill>
                <a:prstClr val="black"/>
              </a:solidFill>
              <a:latin typeface="Meiryo UI" panose="020B0604030504040204" pitchFamily="50" charset="-128"/>
              <a:ea typeface="Meiryo UI" panose="020B0604030504040204" pitchFamily="50" charset="-128"/>
            </a:endParaRPr>
          </a:p>
        </p:txBody>
      </p:sp>
      <p:sp>
        <p:nvSpPr>
          <p:cNvPr id="141" name="テキスト ボックス 140"/>
          <p:cNvSpPr txBox="1"/>
          <p:nvPr/>
        </p:nvSpPr>
        <p:spPr>
          <a:xfrm>
            <a:off x="5921020" y="3385661"/>
            <a:ext cx="416779" cy="745813"/>
          </a:xfrm>
          <a:prstGeom prst="roundRect">
            <a:avLst/>
          </a:prstGeom>
          <a:solidFill>
            <a:schemeClr val="bg1"/>
          </a:solidFill>
          <a:ln cmpd="sng">
            <a:solidFill>
              <a:schemeClr val="tx2">
                <a:lumMod val="75000"/>
              </a:schemeClr>
            </a:solidFill>
          </a:ln>
        </p:spPr>
        <p:txBody>
          <a:bodyPr wrap="square" lIns="36000" tIns="36000" rIns="36000" bIns="36000" rtlCol="0" anchor="ctr">
            <a:noAutofit/>
          </a:bodyPr>
          <a:lstStyle/>
          <a:p>
            <a:pPr algn="ctr"/>
            <a:r>
              <a:rPr lang="en-US" altLang="ja-JP" sz="800" dirty="0">
                <a:solidFill>
                  <a:prstClr val="black"/>
                </a:solidFill>
                <a:latin typeface="Meiryo UI" panose="020B0604030504040204" pitchFamily="50" charset="-128"/>
                <a:ea typeface="Meiryo UI" panose="020B0604030504040204" pitchFamily="50" charset="-128"/>
              </a:rPr>
              <a:t>Web</a:t>
            </a:r>
          </a:p>
          <a:p>
            <a:pPr algn="ctr"/>
            <a:r>
              <a:rPr lang="ja-JP" altLang="en-US" sz="800" dirty="0">
                <a:solidFill>
                  <a:prstClr val="black"/>
                </a:solidFill>
                <a:latin typeface="Meiryo UI" panose="020B0604030504040204" pitchFamily="50" charset="-128"/>
                <a:ea typeface="Meiryo UI" panose="020B0604030504040204" pitchFamily="50" charset="-128"/>
              </a:rPr>
              <a:t>公開承認</a:t>
            </a:r>
            <a:r>
              <a:rPr lang="en-US" altLang="ja-JP" sz="800" dirty="0">
                <a:solidFill>
                  <a:prstClr val="black"/>
                </a:solidFill>
                <a:latin typeface="Meiryo UI" panose="020B0604030504040204" pitchFamily="50" charset="-128"/>
                <a:ea typeface="Meiryo UI" panose="020B0604030504040204" pitchFamily="50" charset="-128"/>
              </a:rPr>
              <a:t>(</a:t>
            </a:r>
            <a:r>
              <a:rPr lang="ja-JP" altLang="en-US" sz="800" dirty="0">
                <a:solidFill>
                  <a:prstClr val="black"/>
                </a:solidFill>
                <a:latin typeface="Meiryo UI" panose="020B0604030504040204" pitchFamily="50" charset="-128"/>
                <a:ea typeface="Meiryo UI" panose="020B0604030504040204" pitchFamily="50" charset="-128"/>
              </a:rPr>
              <a:t>グローバル</a:t>
            </a:r>
            <a:r>
              <a:rPr lang="en-US" altLang="ja-JP" sz="800" dirty="0">
                <a:solidFill>
                  <a:prstClr val="black"/>
                </a:solidFill>
                <a:latin typeface="Meiryo UI" panose="020B0604030504040204" pitchFamily="50" charset="-128"/>
                <a:ea typeface="Meiryo UI" panose="020B0604030504040204" pitchFamily="50" charset="-128"/>
              </a:rPr>
              <a:t>)</a:t>
            </a:r>
          </a:p>
        </p:txBody>
      </p:sp>
      <p:cxnSp>
        <p:nvCxnSpPr>
          <p:cNvPr id="144" name="カギ線コネクタ 143"/>
          <p:cNvCxnSpPr>
            <a:stCxn id="158" idx="3"/>
            <a:endCxn id="141" idx="1"/>
          </p:cNvCxnSpPr>
          <p:nvPr/>
        </p:nvCxnSpPr>
        <p:spPr>
          <a:xfrm flipV="1">
            <a:off x="4847850" y="3758568"/>
            <a:ext cx="1073170" cy="840025"/>
          </a:xfrm>
          <a:prstGeom prst="bentConnector3">
            <a:avLst>
              <a:gd name="adj1" fmla="val 72633"/>
            </a:avLst>
          </a:prstGeom>
          <a:ln w="38100" cmpd="sng">
            <a:solidFill>
              <a:schemeClr val="tx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6" name="直線矢印コネクタ 145"/>
          <p:cNvCxnSpPr>
            <a:stCxn id="137" idx="3"/>
            <a:endCxn id="140" idx="1"/>
          </p:cNvCxnSpPr>
          <p:nvPr/>
        </p:nvCxnSpPr>
        <p:spPr>
          <a:xfrm>
            <a:off x="3726343" y="3887593"/>
            <a:ext cx="466979" cy="0"/>
          </a:xfrm>
          <a:prstGeom prst="straightConnector1">
            <a:avLst/>
          </a:prstGeom>
          <a:ln w="38100" cmpd="sng">
            <a:solidFill>
              <a:schemeClr val="tx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8" name="直線矢印コネクタ 147"/>
          <p:cNvCxnSpPr>
            <a:stCxn id="157" idx="3"/>
            <a:endCxn id="158" idx="1"/>
          </p:cNvCxnSpPr>
          <p:nvPr/>
        </p:nvCxnSpPr>
        <p:spPr>
          <a:xfrm>
            <a:off x="3732299" y="4598593"/>
            <a:ext cx="467119" cy="0"/>
          </a:xfrm>
          <a:prstGeom prst="straightConnector1">
            <a:avLst/>
          </a:prstGeom>
          <a:ln w="38100" cmpd="sng">
            <a:solidFill>
              <a:schemeClr val="tx2">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63" name="グラフィックス 131" descr="封筒">
            <a:extLst>
              <a:ext uri="{FF2B5EF4-FFF2-40B4-BE49-F238E27FC236}">
                <a16:creationId xmlns:a16="http://schemas.microsoft.com/office/drawing/2014/main" id="{78DCE877-C58C-4ADB-9A55-537058DBE76E}"/>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029748" y="3116791"/>
            <a:ext cx="167335" cy="177277"/>
          </a:xfrm>
          <a:prstGeom prst="rect">
            <a:avLst/>
          </a:prstGeom>
        </p:spPr>
      </p:pic>
      <p:pic>
        <p:nvPicPr>
          <p:cNvPr id="164" name="グラフィックス 131" descr="封筒">
            <a:extLst>
              <a:ext uri="{FF2B5EF4-FFF2-40B4-BE49-F238E27FC236}">
                <a16:creationId xmlns:a16="http://schemas.microsoft.com/office/drawing/2014/main" id="{78DCE877-C58C-4ADB-9A55-537058DBE76E}"/>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749763" y="3557826"/>
            <a:ext cx="167335" cy="177277"/>
          </a:xfrm>
          <a:prstGeom prst="rect">
            <a:avLst/>
          </a:prstGeom>
        </p:spPr>
      </p:pic>
      <p:sp>
        <p:nvSpPr>
          <p:cNvPr id="157" name="テキスト ボックス 156"/>
          <p:cNvSpPr txBox="1"/>
          <p:nvPr/>
        </p:nvSpPr>
        <p:spPr>
          <a:xfrm>
            <a:off x="2468684" y="4289112"/>
            <a:ext cx="1263615" cy="618962"/>
          </a:xfrm>
          <a:prstGeom prst="roundRect">
            <a:avLst/>
          </a:prstGeom>
          <a:solidFill>
            <a:schemeClr val="bg1"/>
          </a:solidFill>
          <a:ln cmpd="sng">
            <a:solidFill>
              <a:schemeClr val="tx2">
                <a:lumMod val="75000"/>
              </a:schemeClr>
            </a:solidFill>
          </a:ln>
        </p:spPr>
        <p:txBody>
          <a:bodyPr wrap="square" lIns="36000" tIns="36000" rIns="36000" bIns="36000" rtlCol="0" anchor="ctr">
            <a:noAutofit/>
          </a:bodyPr>
          <a:lstStyle/>
          <a:p>
            <a:pPr algn="ctr"/>
            <a:r>
              <a:rPr lang="ja-JP" altLang="en-US" sz="800" dirty="0">
                <a:solidFill>
                  <a:prstClr val="black"/>
                </a:solidFill>
                <a:latin typeface="Meiryo UI" panose="020B0604030504040204" pitchFamily="50" charset="-128"/>
                <a:ea typeface="Meiryo UI" panose="020B0604030504040204" pitchFamily="50" charset="-128"/>
              </a:rPr>
              <a:t>製品情報の</a:t>
            </a:r>
          </a:p>
          <a:p>
            <a:pPr algn="ctr"/>
            <a:r>
              <a:rPr lang="ja-JP" altLang="en-US" sz="800" dirty="0">
                <a:solidFill>
                  <a:prstClr val="black"/>
                </a:solidFill>
                <a:latin typeface="Meiryo UI" panose="020B0604030504040204" pitchFamily="50" charset="-128"/>
                <a:ea typeface="Meiryo UI" panose="020B0604030504040204" pitchFamily="50" charset="-128"/>
              </a:rPr>
              <a:t>表示設定</a:t>
            </a:r>
            <a:r>
              <a:rPr lang="en-US" altLang="ja-JP" sz="800" dirty="0">
                <a:solidFill>
                  <a:prstClr val="black"/>
                </a:solidFill>
                <a:latin typeface="Meiryo UI" panose="020B0604030504040204" pitchFamily="50" charset="-128"/>
                <a:ea typeface="Meiryo UI" panose="020B0604030504040204" pitchFamily="50" charset="-128"/>
              </a:rPr>
              <a:t>/</a:t>
            </a:r>
            <a:r>
              <a:rPr lang="ja-JP" altLang="en-US" sz="800" dirty="0">
                <a:solidFill>
                  <a:prstClr val="black"/>
                </a:solidFill>
                <a:latin typeface="Meiryo UI" panose="020B0604030504040204" pitchFamily="50" charset="-128"/>
                <a:ea typeface="Meiryo UI" panose="020B0604030504040204" pitchFamily="50" charset="-128"/>
              </a:rPr>
              <a:t>入力</a:t>
            </a:r>
            <a:r>
              <a:rPr lang="en-US" altLang="ja-JP" sz="800" dirty="0">
                <a:solidFill>
                  <a:prstClr val="black"/>
                </a:solidFill>
                <a:latin typeface="Meiryo UI" panose="020B0604030504040204" pitchFamily="50" charset="-128"/>
                <a:ea typeface="Meiryo UI" panose="020B0604030504040204" pitchFamily="50" charset="-128"/>
              </a:rPr>
              <a:t>/</a:t>
            </a:r>
            <a:r>
              <a:rPr lang="ja-JP" altLang="en-US" sz="800" dirty="0">
                <a:solidFill>
                  <a:prstClr val="black"/>
                </a:solidFill>
                <a:latin typeface="Meiryo UI" panose="020B0604030504040204" pitchFamily="50" charset="-128"/>
                <a:ea typeface="Meiryo UI" panose="020B0604030504040204" pitchFamily="50" charset="-128"/>
              </a:rPr>
              <a:t>確認</a:t>
            </a:r>
          </a:p>
          <a:p>
            <a:pPr algn="ctr"/>
            <a:r>
              <a:rPr lang="en-US" altLang="ja-JP" sz="800" dirty="0">
                <a:solidFill>
                  <a:prstClr val="black"/>
                </a:solidFill>
                <a:latin typeface="Meiryo UI" panose="020B0604030504040204" pitchFamily="50" charset="-128"/>
                <a:ea typeface="Meiryo UI" panose="020B0604030504040204" pitchFamily="50" charset="-128"/>
              </a:rPr>
              <a:t>(</a:t>
            </a:r>
            <a:r>
              <a:rPr lang="ja-JP" altLang="en-US" sz="800" dirty="0">
                <a:solidFill>
                  <a:prstClr val="black"/>
                </a:solidFill>
                <a:latin typeface="Meiryo UI" panose="020B0604030504040204" pitchFamily="50" charset="-128"/>
                <a:ea typeface="Meiryo UI" panose="020B0604030504040204" pitchFamily="50" charset="-128"/>
              </a:rPr>
              <a:t>表示順、自由記述欄など</a:t>
            </a:r>
            <a:r>
              <a:rPr lang="en-US" altLang="ja-JP" sz="800" dirty="0">
                <a:solidFill>
                  <a:prstClr val="black"/>
                </a:solidFill>
                <a:latin typeface="Meiryo UI" panose="020B0604030504040204" pitchFamily="50" charset="-128"/>
                <a:ea typeface="Meiryo UI" panose="020B0604030504040204" pitchFamily="50" charset="-128"/>
              </a:rPr>
              <a:t>)</a:t>
            </a:r>
          </a:p>
          <a:p>
            <a:pPr algn="ctr"/>
            <a:r>
              <a:rPr lang="ja-JP" altLang="en-US" sz="800" dirty="0">
                <a:solidFill>
                  <a:prstClr val="black"/>
                </a:solidFill>
                <a:latin typeface="Meiryo UI" panose="020B0604030504040204" pitchFamily="50" charset="-128"/>
                <a:ea typeface="Meiryo UI" panose="020B0604030504040204" pitchFamily="50" charset="-128"/>
              </a:rPr>
              <a:t>（グローバル）</a:t>
            </a:r>
          </a:p>
        </p:txBody>
      </p:sp>
      <p:sp>
        <p:nvSpPr>
          <p:cNvPr id="158" name="テキスト ボックス 157"/>
          <p:cNvSpPr txBox="1"/>
          <p:nvPr/>
        </p:nvSpPr>
        <p:spPr>
          <a:xfrm>
            <a:off x="4199416" y="4289112"/>
            <a:ext cx="648434" cy="618962"/>
          </a:xfrm>
          <a:prstGeom prst="roundRect">
            <a:avLst/>
          </a:prstGeom>
          <a:solidFill>
            <a:schemeClr val="bg1"/>
          </a:solidFill>
          <a:ln cmpd="sng">
            <a:solidFill>
              <a:schemeClr val="tx2">
                <a:lumMod val="75000"/>
              </a:schemeClr>
            </a:solidFill>
          </a:ln>
        </p:spPr>
        <p:txBody>
          <a:bodyPr wrap="square" lIns="36000" tIns="36000" rIns="36000" bIns="36000" rtlCol="0" anchor="ctr">
            <a:noAutofit/>
          </a:bodyPr>
          <a:lstStyle/>
          <a:p>
            <a:pPr algn="ctr"/>
            <a:r>
              <a:rPr lang="en-US" altLang="ja-JP" sz="800" dirty="0">
                <a:solidFill>
                  <a:prstClr val="black"/>
                </a:solidFill>
                <a:latin typeface="Meiryo UI" panose="020B0604030504040204" pitchFamily="50" charset="-128"/>
                <a:ea typeface="Meiryo UI" panose="020B0604030504040204" pitchFamily="50" charset="-128"/>
              </a:rPr>
              <a:t>Web</a:t>
            </a:r>
          </a:p>
          <a:p>
            <a:pPr algn="ctr"/>
            <a:r>
              <a:rPr lang="ja-JP" altLang="en-US" sz="800" dirty="0">
                <a:solidFill>
                  <a:prstClr val="black"/>
                </a:solidFill>
                <a:latin typeface="Meiryo UI" panose="020B0604030504040204" pitchFamily="50" charset="-128"/>
                <a:ea typeface="Meiryo UI" panose="020B0604030504040204" pitchFamily="50" charset="-128"/>
              </a:rPr>
              <a:t>公開申請</a:t>
            </a:r>
            <a:endParaRPr lang="en-US" altLang="ja-JP" sz="800" dirty="0">
              <a:solidFill>
                <a:prstClr val="black"/>
              </a:solidFill>
              <a:latin typeface="Meiryo UI" panose="020B0604030504040204" pitchFamily="50" charset="-128"/>
              <a:ea typeface="Meiryo UI" panose="020B0604030504040204" pitchFamily="50" charset="-128"/>
            </a:endParaRPr>
          </a:p>
          <a:p>
            <a:pPr algn="ctr"/>
            <a:r>
              <a:rPr lang="en-US" altLang="ja-JP" sz="800" dirty="0">
                <a:solidFill>
                  <a:prstClr val="black"/>
                </a:solidFill>
                <a:latin typeface="Meiryo UI" panose="020B0604030504040204" pitchFamily="50" charset="-128"/>
                <a:ea typeface="Meiryo UI" panose="020B0604030504040204" pitchFamily="50" charset="-128"/>
              </a:rPr>
              <a:t>(</a:t>
            </a:r>
            <a:r>
              <a:rPr lang="ja-JP" altLang="en-US" sz="800" dirty="0">
                <a:solidFill>
                  <a:prstClr val="black"/>
                </a:solidFill>
                <a:latin typeface="Meiryo UI" panose="020B0604030504040204" pitchFamily="50" charset="-128"/>
                <a:ea typeface="Meiryo UI" panose="020B0604030504040204" pitchFamily="50" charset="-128"/>
              </a:rPr>
              <a:t>グローバル</a:t>
            </a:r>
            <a:r>
              <a:rPr lang="en-US" altLang="ja-JP" sz="800" dirty="0">
                <a:solidFill>
                  <a:prstClr val="black"/>
                </a:solidFill>
                <a:latin typeface="Meiryo UI" panose="020B0604030504040204" pitchFamily="50" charset="-128"/>
                <a:ea typeface="Meiryo UI" panose="020B0604030504040204" pitchFamily="50" charset="-128"/>
              </a:rPr>
              <a:t>)</a:t>
            </a:r>
            <a:endParaRPr lang="ja-JP" altLang="en-US" sz="800" dirty="0">
              <a:solidFill>
                <a:prstClr val="black"/>
              </a:solidFill>
              <a:latin typeface="Meiryo UI" panose="020B0604030504040204" pitchFamily="50" charset="-128"/>
              <a:ea typeface="Meiryo UI" panose="020B0604030504040204" pitchFamily="50" charset="-128"/>
            </a:endParaRPr>
          </a:p>
        </p:txBody>
      </p:sp>
      <p:grpSp>
        <p:nvGrpSpPr>
          <p:cNvPr id="55" name="グループ化 54"/>
          <p:cNvGrpSpPr/>
          <p:nvPr/>
        </p:nvGrpSpPr>
        <p:grpSpPr>
          <a:xfrm>
            <a:off x="2264242" y="3299720"/>
            <a:ext cx="1570498" cy="1743572"/>
            <a:chOff x="1690144" y="492877"/>
            <a:chExt cx="2916000" cy="6019280"/>
          </a:xfrm>
        </p:grpSpPr>
        <p:sp>
          <p:nvSpPr>
            <p:cNvPr id="187" name="角丸四角形 186"/>
            <p:cNvSpPr/>
            <p:nvPr/>
          </p:nvSpPr>
          <p:spPr>
            <a:xfrm>
              <a:off x="1690144" y="809898"/>
              <a:ext cx="2916000" cy="5702259"/>
            </a:xfrm>
            <a:prstGeom prst="roundRect">
              <a:avLst/>
            </a:prstGeom>
            <a:noFill/>
            <a:ln w="9525">
              <a:solidFill>
                <a:srgbClr val="C00000"/>
              </a:solidFill>
              <a:prstDash val="sysDash"/>
            </a:ln>
          </p:spPr>
          <p:style>
            <a:lnRef idx="2">
              <a:schemeClr val="dk1"/>
            </a:lnRef>
            <a:fillRef idx="1">
              <a:schemeClr val="lt1"/>
            </a:fillRef>
            <a:effectRef idx="0">
              <a:schemeClr val="dk1"/>
            </a:effectRef>
            <a:fontRef idx="minor">
              <a:schemeClr val="dk1"/>
            </a:fontRef>
          </p:style>
          <p:txBody>
            <a:bodyPr lIns="0" rIns="0" rtlCol="0" anchor="ctr"/>
            <a:lstStyle/>
            <a:p>
              <a:pPr indent="-266700" algn="ctr"/>
              <a:endParaRPr lang="ja-JP" altLang="en-US" sz="1000" dirty="0">
                <a:solidFill>
                  <a:prstClr val="black"/>
                </a:solidFill>
                <a:latin typeface="メイリオ" panose="020B0604030504040204" pitchFamily="50" charset="-128"/>
                <a:ea typeface="メイリオ" panose="020B0604030504040204" pitchFamily="50" charset="-128"/>
              </a:endParaRPr>
            </a:p>
          </p:txBody>
        </p:sp>
        <p:sp>
          <p:nvSpPr>
            <p:cNvPr id="188" name="角丸四角形 187"/>
            <p:cNvSpPr/>
            <p:nvPr/>
          </p:nvSpPr>
          <p:spPr>
            <a:xfrm>
              <a:off x="2458426" y="492877"/>
              <a:ext cx="1403692" cy="631386"/>
            </a:xfrm>
            <a:prstGeom prst="roundRect">
              <a:avLst/>
            </a:prstGeom>
            <a:ln/>
          </p:spPr>
          <p:style>
            <a:lnRef idx="2">
              <a:schemeClr val="accent2"/>
            </a:lnRef>
            <a:fillRef idx="1">
              <a:schemeClr val="lt1"/>
            </a:fillRef>
            <a:effectRef idx="0">
              <a:schemeClr val="accent2"/>
            </a:effectRef>
            <a:fontRef idx="minor">
              <a:schemeClr val="dk1"/>
            </a:fontRef>
          </p:style>
          <p:txBody>
            <a:bodyPr lIns="0" rIns="0" rtlCol="0" anchor="ctr"/>
            <a:lstStyle/>
            <a:p>
              <a:pPr indent="-266700" algn="ctr"/>
              <a:r>
                <a:rPr lang="ja-JP" altLang="en-US" sz="800" dirty="0">
                  <a:solidFill>
                    <a:prstClr val="black"/>
                  </a:solidFill>
                  <a:latin typeface="メイリオ" panose="020B0604030504040204" pitchFamily="50" charset="-128"/>
                  <a:ea typeface="メイリオ" panose="020B0604030504040204" pitchFamily="50" charset="-128"/>
                </a:rPr>
                <a:t>製品情報更新</a:t>
              </a:r>
            </a:p>
          </p:txBody>
        </p:sp>
      </p:grpSp>
      <p:grpSp>
        <p:nvGrpSpPr>
          <p:cNvPr id="58" name="グループ化 57"/>
          <p:cNvGrpSpPr/>
          <p:nvPr/>
        </p:nvGrpSpPr>
        <p:grpSpPr>
          <a:xfrm>
            <a:off x="4057704" y="2714309"/>
            <a:ext cx="2056968" cy="2325027"/>
            <a:chOff x="4724434" y="-1514465"/>
            <a:chExt cx="6924091" cy="8026622"/>
          </a:xfrm>
        </p:grpSpPr>
        <p:sp>
          <p:nvSpPr>
            <p:cNvPr id="191" name="角丸四角形 190"/>
            <p:cNvSpPr/>
            <p:nvPr/>
          </p:nvSpPr>
          <p:spPr>
            <a:xfrm>
              <a:off x="4724434" y="809898"/>
              <a:ext cx="2916000" cy="5702259"/>
            </a:xfrm>
            <a:prstGeom prst="roundRect">
              <a:avLst/>
            </a:prstGeom>
            <a:noFill/>
            <a:ln w="9525">
              <a:solidFill>
                <a:schemeClr val="tx2"/>
              </a:solidFill>
              <a:prstDash val="sysDash"/>
            </a:ln>
          </p:spPr>
          <p:style>
            <a:lnRef idx="2">
              <a:schemeClr val="dk1"/>
            </a:lnRef>
            <a:fillRef idx="1">
              <a:schemeClr val="lt1"/>
            </a:fillRef>
            <a:effectRef idx="0">
              <a:schemeClr val="dk1"/>
            </a:effectRef>
            <a:fontRef idx="minor">
              <a:schemeClr val="dk1"/>
            </a:fontRef>
          </p:style>
          <p:txBody>
            <a:bodyPr lIns="0" rIns="0" rtlCol="0" anchor="ctr"/>
            <a:lstStyle/>
            <a:p>
              <a:pPr indent="-266700" algn="ctr"/>
              <a:endParaRPr lang="ja-JP" altLang="en-US" sz="1000" dirty="0">
                <a:solidFill>
                  <a:prstClr val="black"/>
                </a:solidFill>
                <a:latin typeface="メイリオ" panose="020B0604030504040204" pitchFamily="50" charset="-128"/>
                <a:ea typeface="メイリオ" panose="020B0604030504040204" pitchFamily="50" charset="-128"/>
              </a:endParaRPr>
            </a:p>
          </p:txBody>
        </p:sp>
        <p:sp>
          <p:nvSpPr>
            <p:cNvPr id="193" name="角丸四角形 192"/>
            <p:cNvSpPr/>
            <p:nvPr/>
          </p:nvSpPr>
          <p:spPr>
            <a:xfrm>
              <a:off x="5526581" y="460606"/>
              <a:ext cx="1305897" cy="621409"/>
            </a:xfrm>
            <a:prstGeom prst="roundRect">
              <a:avLst/>
            </a:prstGeom>
            <a:ln/>
          </p:spPr>
          <p:style>
            <a:lnRef idx="2">
              <a:schemeClr val="accent1"/>
            </a:lnRef>
            <a:fillRef idx="1">
              <a:schemeClr val="lt1"/>
            </a:fillRef>
            <a:effectRef idx="0">
              <a:schemeClr val="accent1"/>
            </a:effectRef>
            <a:fontRef idx="minor">
              <a:schemeClr val="dk1"/>
            </a:fontRef>
          </p:style>
          <p:txBody>
            <a:bodyPr lIns="0" rIns="0" rtlCol="0" anchor="ctr"/>
            <a:lstStyle/>
            <a:p>
              <a:pPr indent="-266700" algn="ctr"/>
              <a:r>
                <a:rPr lang="ja-JP" altLang="en-US" sz="800" dirty="0">
                  <a:solidFill>
                    <a:prstClr val="black"/>
                  </a:solidFill>
                  <a:latin typeface="メイリオ" panose="020B0604030504040204" pitchFamily="50" charset="-128"/>
                  <a:ea typeface="メイリオ" panose="020B0604030504040204" pitchFamily="50" charset="-128"/>
                </a:rPr>
                <a:t>申請</a:t>
              </a:r>
            </a:p>
          </p:txBody>
        </p:sp>
        <p:sp>
          <p:nvSpPr>
            <p:cNvPr id="47" name="角丸四角形 46"/>
            <p:cNvSpPr/>
            <p:nvPr/>
          </p:nvSpPr>
          <p:spPr>
            <a:xfrm>
              <a:off x="9545363" y="-1514465"/>
              <a:ext cx="2103162" cy="621409"/>
            </a:xfrm>
            <a:prstGeom prst="roundRect">
              <a:avLst/>
            </a:prstGeom>
            <a:ln>
              <a:solidFill>
                <a:schemeClr val="accent3">
                  <a:lumMod val="75000"/>
                </a:schemeClr>
              </a:solidFill>
            </a:ln>
          </p:spPr>
          <p:style>
            <a:lnRef idx="2">
              <a:schemeClr val="accent1"/>
            </a:lnRef>
            <a:fillRef idx="1">
              <a:schemeClr val="lt1"/>
            </a:fillRef>
            <a:effectRef idx="0">
              <a:schemeClr val="accent1"/>
            </a:effectRef>
            <a:fontRef idx="minor">
              <a:schemeClr val="dk1"/>
            </a:fontRef>
          </p:style>
          <p:txBody>
            <a:bodyPr lIns="0" rIns="0" rtlCol="0" anchor="ctr"/>
            <a:lstStyle/>
            <a:p>
              <a:pPr indent="-266700" algn="ctr"/>
              <a:r>
                <a:rPr lang="ja-JP" altLang="en-US" sz="800" dirty="0">
                  <a:solidFill>
                    <a:prstClr val="black"/>
                  </a:solidFill>
                  <a:latin typeface="メイリオ" panose="020B0604030504040204" pitchFamily="50" charset="-128"/>
                  <a:ea typeface="メイリオ" panose="020B0604030504040204" pitchFamily="50" charset="-128"/>
                </a:rPr>
                <a:t>承認・公開</a:t>
              </a:r>
            </a:p>
          </p:txBody>
        </p:sp>
      </p:grpSp>
      <p:cxnSp>
        <p:nvCxnSpPr>
          <p:cNvPr id="49" name="カギ線コネクタ 48"/>
          <p:cNvCxnSpPr>
            <a:stCxn id="140" idx="3"/>
            <a:endCxn id="138" idx="1"/>
          </p:cNvCxnSpPr>
          <p:nvPr/>
        </p:nvCxnSpPr>
        <p:spPr>
          <a:xfrm flipV="1">
            <a:off x="4841754" y="3329789"/>
            <a:ext cx="343944" cy="557804"/>
          </a:xfrm>
          <a:prstGeom prst="bentConnector3">
            <a:avLst>
              <a:gd name="adj1" fmla="val 50000"/>
            </a:avLst>
          </a:prstGeom>
          <a:ln w="38100" cmpd="sng">
            <a:solidFill>
              <a:schemeClr val="tx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0" name="テキスト ボックス 149"/>
          <p:cNvSpPr txBox="1"/>
          <p:nvPr/>
        </p:nvSpPr>
        <p:spPr>
          <a:xfrm>
            <a:off x="6663936" y="5025144"/>
            <a:ext cx="1081021" cy="618962"/>
          </a:xfrm>
          <a:prstGeom prst="roundRect">
            <a:avLst/>
          </a:prstGeom>
          <a:solidFill>
            <a:schemeClr val="bg1"/>
          </a:solidFill>
          <a:ln cmpd="sng">
            <a:solidFill>
              <a:schemeClr val="tx2">
                <a:lumMod val="75000"/>
              </a:schemeClr>
            </a:solidFill>
          </a:ln>
        </p:spPr>
        <p:txBody>
          <a:bodyPr wrap="square" lIns="36000" tIns="36000" rIns="36000" bIns="36000" rtlCol="0" anchor="ctr">
            <a:noAutofit/>
          </a:bodyPr>
          <a:lstStyle/>
          <a:p>
            <a:pPr algn="ctr"/>
            <a:r>
              <a:rPr lang="ja-JP" altLang="en-US" sz="800" dirty="0">
                <a:solidFill>
                  <a:prstClr val="black"/>
                </a:solidFill>
                <a:latin typeface="Meiryo UI" panose="020B0604030504040204" pitchFamily="50" charset="-128"/>
                <a:ea typeface="Meiryo UI" panose="020B0604030504040204" pitchFamily="50" charset="-128"/>
              </a:rPr>
              <a:t>製品情報の</a:t>
            </a:r>
          </a:p>
          <a:p>
            <a:pPr algn="ctr"/>
            <a:r>
              <a:rPr lang="ja-JP" altLang="en-US" sz="800" dirty="0">
                <a:solidFill>
                  <a:prstClr val="black"/>
                </a:solidFill>
                <a:latin typeface="Meiryo UI" panose="020B0604030504040204" pitchFamily="50" charset="-128"/>
                <a:ea typeface="Meiryo UI" panose="020B0604030504040204" pitchFamily="50" charset="-128"/>
              </a:rPr>
              <a:t>表示設定</a:t>
            </a:r>
            <a:r>
              <a:rPr lang="en-US" altLang="ja-JP" sz="800" dirty="0">
                <a:solidFill>
                  <a:prstClr val="black"/>
                </a:solidFill>
                <a:latin typeface="Meiryo UI" panose="020B0604030504040204" pitchFamily="50" charset="-128"/>
                <a:ea typeface="Meiryo UI" panose="020B0604030504040204" pitchFamily="50" charset="-128"/>
              </a:rPr>
              <a:t>/</a:t>
            </a:r>
            <a:r>
              <a:rPr lang="ja-JP" altLang="en-US" sz="800" dirty="0">
                <a:solidFill>
                  <a:prstClr val="black"/>
                </a:solidFill>
                <a:latin typeface="Meiryo UI" panose="020B0604030504040204" pitchFamily="50" charset="-128"/>
                <a:ea typeface="Meiryo UI" panose="020B0604030504040204" pitchFamily="50" charset="-128"/>
              </a:rPr>
              <a:t>入力</a:t>
            </a:r>
            <a:r>
              <a:rPr lang="en-US" altLang="ja-JP" sz="800" dirty="0">
                <a:solidFill>
                  <a:prstClr val="black"/>
                </a:solidFill>
                <a:latin typeface="Meiryo UI" panose="020B0604030504040204" pitchFamily="50" charset="-128"/>
                <a:ea typeface="Meiryo UI" panose="020B0604030504040204" pitchFamily="50" charset="-128"/>
              </a:rPr>
              <a:t>/</a:t>
            </a:r>
            <a:r>
              <a:rPr lang="ja-JP" altLang="en-US" sz="800" dirty="0">
                <a:solidFill>
                  <a:prstClr val="black"/>
                </a:solidFill>
                <a:latin typeface="Meiryo UI" panose="020B0604030504040204" pitchFamily="50" charset="-128"/>
                <a:ea typeface="Meiryo UI" panose="020B0604030504040204" pitchFamily="50" charset="-128"/>
              </a:rPr>
              <a:t>確認</a:t>
            </a:r>
          </a:p>
          <a:p>
            <a:pPr algn="ctr"/>
            <a:r>
              <a:rPr lang="en-US" altLang="ja-JP" sz="800" dirty="0">
                <a:solidFill>
                  <a:prstClr val="black"/>
                </a:solidFill>
                <a:latin typeface="Meiryo UI" panose="020B0604030504040204" pitchFamily="50" charset="-128"/>
                <a:ea typeface="Meiryo UI" panose="020B0604030504040204" pitchFamily="50" charset="-128"/>
              </a:rPr>
              <a:t>(</a:t>
            </a:r>
            <a:r>
              <a:rPr lang="ja-JP" altLang="en-US" sz="800" dirty="0">
                <a:solidFill>
                  <a:prstClr val="black"/>
                </a:solidFill>
                <a:latin typeface="Meiryo UI" panose="020B0604030504040204" pitchFamily="50" charset="-128"/>
                <a:ea typeface="Meiryo UI" panose="020B0604030504040204" pitchFamily="50" charset="-128"/>
              </a:rPr>
              <a:t>表示順、自由記述欄など</a:t>
            </a:r>
            <a:r>
              <a:rPr lang="en-US" altLang="ja-JP" sz="800" dirty="0">
                <a:solidFill>
                  <a:prstClr val="black"/>
                </a:solidFill>
                <a:latin typeface="Meiryo UI" panose="020B0604030504040204" pitchFamily="50" charset="-128"/>
                <a:ea typeface="Meiryo UI" panose="020B0604030504040204" pitchFamily="50" charset="-128"/>
              </a:rPr>
              <a:t>)</a:t>
            </a:r>
          </a:p>
          <a:p>
            <a:pPr algn="ctr"/>
            <a:r>
              <a:rPr lang="ja-JP" altLang="en-US" sz="800" dirty="0">
                <a:solidFill>
                  <a:prstClr val="black"/>
                </a:solidFill>
                <a:latin typeface="Meiryo UI" panose="020B0604030504040204" pitchFamily="50" charset="-128"/>
                <a:ea typeface="Meiryo UI" panose="020B0604030504040204" pitchFamily="50" charset="-128"/>
              </a:rPr>
              <a:t>（海外販社）</a:t>
            </a:r>
          </a:p>
        </p:txBody>
      </p:sp>
      <p:sp>
        <p:nvSpPr>
          <p:cNvPr id="45" name="テキスト ボックス 44">
            <a:extLst>
              <a:ext uri="{FF2B5EF4-FFF2-40B4-BE49-F238E27FC236}">
                <a16:creationId xmlns:a16="http://schemas.microsoft.com/office/drawing/2014/main" id="{BE59D4AE-3E77-4FE0-9835-7175145759F1}"/>
              </a:ext>
            </a:extLst>
          </p:cNvPr>
          <p:cNvSpPr txBox="1"/>
          <p:nvPr/>
        </p:nvSpPr>
        <p:spPr>
          <a:xfrm>
            <a:off x="6663936" y="5753942"/>
            <a:ext cx="1081021" cy="535643"/>
          </a:xfrm>
          <a:prstGeom prst="roundRect">
            <a:avLst/>
          </a:prstGeom>
          <a:solidFill>
            <a:schemeClr val="bg1"/>
          </a:solidFill>
          <a:ln cmpd="sng">
            <a:solidFill>
              <a:schemeClr val="tx2">
                <a:lumMod val="75000"/>
              </a:schemeClr>
            </a:solidFill>
          </a:ln>
        </p:spPr>
        <p:txBody>
          <a:bodyPr wrap="square" lIns="36000" tIns="36000" rIns="36000" bIns="36000" rtlCol="0" anchor="ctr">
            <a:noAutofit/>
          </a:bodyPr>
          <a:lstStyle/>
          <a:p>
            <a:pPr algn="ctr"/>
            <a:r>
              <a:rPr lang="en-US" altLang="ja-JP" sz="800" dirty="0">
                <a:solidFill>
                  <a:prstClr val="black"/>
                </a:solidFill>
                <a:latin typeface="Meiryo UI" panose="020B0604030504040204" pitchFamily="50" charset="-128"/>
                <a:ea typeface="Meiryo UI" panose="020B0604030504040204" pitchFamily="50" charset="-128"/>
              </a:rPr>
              <a:t>EC</a:t>
            </a:r>
            <a:r>
              <a:rPr lang="ja-JP" altLang="en-US" sz="800" dirty="0">
                <a:solidFill>
                  <a:prstClr val="black"/>
                </a:solidFill>
                <a:latin typeface="Meiryo UI" panose="020B0604030504040204" pitchFamily="50" charset="-128"/>
                <a:ea typeface="Meiryo UI" panose="020B0604030504040204" pitchFamily="50" charset="-128"/>
              </a:rPr>
              <a:t>サイト公開に向けた編集作業</a:t>
            </a:r>
          </a:p>
        </p:txBody>
      </p:sp>
      <p:sp>
        <p:nvSpPr>
          <p:cNvPr id="48" name="テキスト ボックス 47">
            <a:extLst>
              <a:ext uri="{FF2B5EF4-FFF2-40B4-BE49-F238E27FC236}">
                <a16:creationId xmlns:a16="http://schemas.microsoft.com/office/drawing/2014/main" id="{E1EF3DB8-3811-47C0-9D38-DBE218E15B40}"/>
              </a:ext>
            </a:extLst>
          </p:cNvPr>
          <p:cNvSpPr txBox="1"/>
          <p:nvPr/>
        </p:nvSpPr>
        <p:spPr>
          <a:xfrm>
            <a:off x="7952426" y="5753942"/>
            <a:ext cx="416780" cy="535643"/>
          </a:xfrm>
          <a:prstGeom prst="roundRect">
            <a:avLst/>
          </a:prstGeom>
          <a:solidFill>
            <a:schemeClr val="bg1"/>
          </a:solidFill>
          <a:ln cmpd="sng">
            <a:solidFill>
              <a:schemeClr val="tx2">
                <a:lumMod val="75000"/>
              </a:schemeClr>
            </a:solidFill>
          </a:ln>
        </p:spPr>
        <p:txBody>
          <a:bodyPr wrap="square" lIns="36000" tIns="36000" rIns="36000" bIns="36000" rtlCol="0" anchor="ctr">
            <a:noAutofit/>
          </a:bodyPr>
          <a:lstStyle/>
          <a:p>
            <a:pPr algn="ctr"/>
            <a:r>
              <a:rPr lang="ja-JP" altLang="en-US" sz="800" dirty="0">
                <a:solidFill>
                  <a:prstClr val="black"/>
                </a:solidFill>
                <a:latin typeface="Meiryo UI" panose="020B0604030504040204" pitchFamily="50" charset="-128"/>
                <a:ea typeface="Meiryo UI" panose="020B0604030504040204" pitchFamily="50" charset="-128"/>
              </a:rPr>
              <a:t>公開申請</a:t>
            </a:r>
          </a:p>
        </p:txBody>
      </p:sp>
      <p:sp>
        <p:nvSpPr>
          <p:cNvPr id="50" name="テキスト ボックス 49">
            <a:extLst>
              <a:ext uri="{FF2B5EF4-FFF2-40B4-BE49-F238E27FC236}">
                <a16:creationId xmlns:a16="http://schemas.microsoft.com/office/drawing/2014/main" id="{00B38811-D6F0-45D7-A8EA-6B4635751114}"/>
              </a:ext>
            </a:extLst>
          </p:cNvPr>
          <p:cNvSpPr txBox="1"/>
          <p:nvPr/>
        </p:nvSpPr>
        <p:spPr>
          <a:xfrm>
            <a:off x="8621286" y="5753942"/>
            <a:ext cx="416780" cy="535643"/>
          </a:xfrm>
          <a:prstGeom prst="roundRect">
            <a:avLst/>
          </a:prstGeom>
          <a:solidFill>
            <a:schemeClr val="bg1"/>
          </a:solidFill>
          <a:ln cmpd="sng">
            <a:solidFill>
              <a:schemeClr val="tx2">
                <a:lumMod val="75000"/>
              </a:schemeClr>
            </a:solidFill>
          </a:ln>
        </p:spPr>
        <p:txBody>
          <a:bodyPr wrap="square" lIns="36000" tIns="36000" rIns="36000" bIns="36000" rtlCol="0" anchor="ctr">
            <a:noAutofit/>
          </a:bodyPr>
          <a:lstStyle/>
          <a:p>
            <a:pPr algn="ctr"/>
            <a:r>
              <a:rPr lang="ja-JP" altLang="en-US" sz="800" dirty="0">
                <a:solidFill>
                  <a:prstClr val="black"/>
                </a:solidFill>
                <a:latin typeface="Meiryo UI" panose="020B0604030504040204" pitchFamily="50" charset="-128"/>
                <a:ea typeface="Meiryo UI" panose="020B0604030504040204" pitchFamily="50" charset="-128"/>
              </a:rPr>
              <a:t>公開承認</a:t>
            </a:r>
          </a:p>
        </p:txBody>
      </p:sp>
      <p:cxnSp>
        <p:nvCxnSpPr>
          <p:cNvPr id="51" name="カギ線コネクタ 153">
            <a:extLst>
              <a:ext uri="{FF2B5EF4-FFF2-40B4-BE49-F238E27FC236}">
                <a16:creationId xmlns:a16="http://schemas.microsoft.com/office/drawing/2014/main" id="{CD1F601F-41B4-49C4-9DD9-109F33E3F0DF}"/>
              </a:ext>
            </a:extLst>
          </p:cNvPr>
          <p:cNvCxnSpPr>
            <a:cxnSpLocks/>
            <a:stCxn id="138" idx="2"/>
            <a:endCxn id="45" idx="1"/>
          </p:cNvCxnSpPr>
          <p:nvPr/>
        </p:nvCxnSpPr>
        <p:spPr>
          <a:xfrm rot="16200000" flipH="1">
            <a:off x="4869478" y="4227305"/>
            <a:ext cx="2319069" cy="1269848"/>
          </a:xfrm>
          <a:prstGeom prst="bentConnector2">
            <a:avLst/>
          </a:prstGeom>
          <a:ln w="38100" cmpd="sng">
            <a:solidFill>
              <a:schemeClr val="tx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 name="スライド番号プレースホルダー 2">
            <a:extLst>
              <a:ext uri="{FF2B5EF4-FFF2-40B4-BE49-F238E27FC236}">
                <a16:creationId xmlns:a16="http://schemas.microsoft.com/office/drawing/2014/main" id="{DEF25911-AAEF-4600-90FA-A98DCC87F71D}"/>
              </a:ext>
            </a:extLst>
          </p:cNvPr>
          <p:cNvSpPr>
            <a:spLocks noGrp="1"/>
          </p:cNvSpPr>
          <p:nvPr>
            <p:ph type="sldNum" sz="quarter" idx="12"/>
          </p:nvPr>
        </p:nvSpPr>
        <p:spPr/>
        <p:txBody>
          <a:bodyPr/>
          <a:lstStyle/>
          <a:p>
            <a:fld id="{AAEC5578-235D-485F-9B50-9803794400B3}" type="slidenum">
              <a:rPr lang="ja-JP" altLang="en-US" smtClean="0"/>
              <a:pPr/>
              <a:t>53</a:t>
            </a:fld>
            <a:endParaRPr lang="ja-JP" altLang="en-US" dirty="0"/>
          </a:p>
        </p:txBody>
      </p:sp>
    </p:spTree>
    <p:extLst>
      <p:ext uri="{BB962C8B-B14F-4D97-AF65-F5344CB8AC3E}">
        <p14:creationId xmlns:p14="http://schemas.microsoft.com/office/powerpoint/2010/main" val="1976688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正方形/長方形 83"/>
          <p:cNvSpPr/>
          <p:nvPr/>
        </p:nvSpPr>
        <p:spPr>
          <a:xfrm>
            <a:off x="1511670" y="1093904"/>
            <a:ext cx="2880000" cy="5262450"/>
          </a:xfrm>
          <a:prstGeom prst="rect">
            <a:avLst/>
          </a:prstGeom>
          <a:solidFill>
            <a:schemeClr val="accent2">
              <a:alpha val="18000"/>
            </a:schemeClr>
          </a:solidFill>
          <a:ln w="9525">
            <a:solidFill>
              <a:srgbClr val="FF0000"/>
            </a:solidFill>
          </a:ln>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55" name="タイトル 1"/>
          <p:cNvSpPr txBox="1">
            <a:spLocks/>
          </p:cNvSpPr>
          <p:nvPr/>
        </p:nvSpPr>
        <p:spPr>
          <a:xfrm>
            <a:off x="1511669" y="279558"/>
            <a:ext cx="7027651" cy="490066"/>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kumimoji="1" sz="3200" b="1"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1" lang="en-US" altLang="ja-JP" sz="1800" b="1"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rPr>
              <a:t>3.2</a:t>
            </a:r>
            <a:r>
              <a:rPr kumimoji="1" lang="ja-JP" altLang="en-US" sz="1800" b="1"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rPr>
              <a:t>　</a:t>
            </a:r>
            <a:r>
              <a:rPr kumimoji="1" lang="en-US" altLang="ja-JP" sz="1800" b="1"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rPr>
              <a:t>PIM</a:t>
            </a:r>
            <a:r>
              <a:rPr kumimoji="1" lang="ja-JP" altLang="en-US" sz="1800" b="1"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rPr>
              <a:t>製品情報更新フロー図</a:t>
            </a:r>
          </a:p>
        </p:txBody>
      </p:sp>
      <p:sp>
        <p:nvSpPr>
          <p:cNvPr id="3" name="正方形/長方形 2"/>
          <p:cNvSpPr/>
          <p:nvPr/>
        </p:nvSpPr>
        <p:spPr>
          <a:xfrm>
            <a:off x="2043538" y="1586737"/>
            <a:ext cx="1800000" cy="252000"/>
          </a:xfrm>
          <a:prstGeom prst="rect">
            <a:avLst/>
          </a:prstGeom>
          <a:ln/>
        </p:spPr>
        <p:style>
          <a:lnRef idx="1">
            <a:schemeClr val="accent3"/>
          </a:lnRef>
          <a:fillRef idx="2">
            <a:schemeClr val="accent3"/>
          </a:fillRef>
          <a:effectRef idx="1">
            <a:schemeClr val="accent3"/>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メニュー選択</a:t>
            </a:r>
          </a:p>
        </p:txBody>
      </p:sp>
      <p:sp>
        <p:nvSpPr>
          <p:cNvPr id="4" name="下矢印 3"/>
          <p:cNvSpPr/>
          <p:nvPr/>
        </p:nvSpPr>
        <p:spPr>
          <a:xfrm>
            <a:off x="2817538" y="1922196"/>
            <a:ext cx="252000" cy="216000"/>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5" name="正方形/長方形 4"/>
          <p:cNvSpPr/>
          <p:nvPr/>
        </p:nvSpPr>
        <p:spPr>
          <a:xfrm>
            <a:off x="2043538" y="2221655"/>
            <a:ext cx="1800000" cy="439047"/>
          </a:xfrm>
          <a:prstGeom prst="rect">
            <a:avLst/>
          </a:prstGeom>
          <a:ln/>
        </p:spPr>
        <p:style>
          <a:lnRef idx="1">
            <a:schemeClr val="accent3"/>
          </a:lnRef>
          <a:fillRef idx="2">
            <a:schemeClr val="accent3"/>
          </a:fillRef>
          <a:effectRef idx="1">
            <a:schemeClr val="accent3"/>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製品表示情報一覧で検索／</a:t>
            </a:r>
            <a:endParaRPr kumimoji="1" lang="en-US" altLang="ja-JP"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データファイルエクスポート</a:t>
            </a:r>
          </a:p>
        </p:txBody>
      </p:sp>
      <p:sp>
        <p:nvSpPr>
          <p:cNvPr id="12" name="正方形/長方形 11"/>
          <p:cNvSpPr/>
          <p:nvPr/>
        </p:nvSpPr>
        <p:spPr>
          <a:xfrm>
            <a:off x="2040083" y="3043621"/>
            <a:ext cx="1800000" cy="432000"/>
          </a:xfrm>
          <a:prstGeom prst="rect">
            <a:avLst/>
          </a:prstGeom>
          <a:ln/>
        </p:spPr>
        <p:style>
          <a:lnRef idx="1">
            <a:schemeClr val="accent3"/>
          </a:lnRef>
          <a:fillRef idx="2">
            <a:schemeClr val="accent3"/>
          </a:fillRef>
          <a:effectRef idx="1">
            <a:schemeClr val="accent3"/>
          </a:effectRef>
          <a:fontRef idx="minor">
            <a:schemeClr val="dk1"/>
          </a:fontRef>
        </p:style>
        <p:txBody>
          <a:bodyPr lIns="0" rIns="0" rtlCol="0" anchor="ctr"/>
          <a:lstStyle/>
          <a:p>
            <a:pPr indent="-266700" algn="ctr">
              <a:defRPr/>
            </a:pPr>
            <a:r>
              <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データファイル</a:t>
            </a:r>
            <a:r>
              <a:rPr kumimoji="1" lang="en-US" altLang="ja-JP"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Excel</a:t>
            </a:r>
            <a:r>
              <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編集／</a:t>
            </a:r>
            <a:endParaRPr kumimoji="1" lang="en-US" altLang="ja-JP"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インポート</a:t>
            </a:r>
            <a:endParaRPr kumimoji="1" lang="en-US" altLang="ja-JP"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16" name="角丸四角形 15"/>
          <p:cNvSpPr/>
          <p:nvPr/>
        </p:nvSpPr>
        <p:spPr>
          <a:xfrm>
            <a:off x="1738580" y="1422166"/>
            <a:ext cx="2409917" cy="2217213"/>
          </a:xfrm>
          <a:prstGeom prst="roundRect">
            <a:avLst/>
          </a:prstGeom>
          <a:noFill/>
          <a:ln w="9525">
            <a:solidFill>
              <a:srgbClr val="C00000"/>
            </a:solidFill>
            <a:prstDash val="sysDash"/>
          </a:ln>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15" name="角丸四角形 14"/>
          <p:cNvSpPr/>
          <p:nvPr/>
        </p:nvSpPr>
        <p:spPr>
          <a:xfrm>
            <a:off x="2490083" y="1245472"/>
            <a:ext cx="900000" cy="267768"/>
          </a:xfrm>
          <a:prstGeom prst="roundRect">
            <a:avLst/>
          </a:prstGeom>
          <a:ln/>
        </p:spPr>
        <p:style>
          <a:lnRef idx="2">
            <a:schemeClr val="accent2"/>
          </a:lnRef>
          <a:fillRef idx="1">
            <a:schemeClr val="lt1"/>
          </a:fillRef>
          <a:effectRef idx="0">
            <a:schemeClr val="accent2"/>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製品情報更新</a:t>
            </a:r>
          </a:p>
        </p:txBody>
      </p:sp>
      <p:sp>
        <p:nvSpPr>
          <p:cNvPr id="58" name="下矢印 57"/>
          <p:cNvSpPr/>
          <p:nvPr/>
        </p:nvSpPr>
        <p:spPr>
          <a:xfrm>
            <a:off x="2817538" y="2744161"/>
            <a:ext cx="252000" cy="216000"/>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61" name="下矢印 60"/>
          <p:cNvSpPr/>
          <p:nvPr/>
        </p:nvSpPr>
        <p:spPr>
          <a:xfrm>
            <a:off x="2817538" y="3717158"/>
            <a:ext cx="252000" cy="216000"/>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grpSp>
        <p:nvGrpSpPr>
          <p:cNvPr id="14" name="グループ化 13"/>
          <p:cNvGrpSpPr/>
          <p:nvPr/>
        </p:nvGrpSpPr>
        <p:grpSpPr>
          <a:xfrm>
            <a:off x="1755184" y="4020010"/>
            <a:ext cx="2409917" cy="2201413"/>
            <a:chOff x="1871296" y="4427393"/>
            <a:chExt cx="2409917" cy="2201412"/>
          </a:xfrm>
        </p:grpSpPr>
        <p:sp>
          <p:nvSpPr>
            <p:cNvPr id="37" name="正方形/長方形 36"/>
            <p:cNvSpPr/>
            <p:nvPr/>
          </p:nvSpPr>
          <p:spPr>
            <a:xfrm>
              <a:off x="2156195" y="6102966"/>
              <a:ext cx="1800000" cy="432000"/>
            </a:xfrm>
            <a:prstGeom prst="rect">
              <a:avLst/>
            </a:prstGeom>
            <a:ln/>
          </p:spPr>
          <p:style>
            <a:lnRef idx="1">
              <a:schemeClr val="accent3"/>
            </a:lnRef>
            <a:fillRef idx="2">
              <a:schemeClr val="accent3"/>
            </a:fillRef>
            <a:effectRef idx="1">
              <a:schemeClr val="accent3"/>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公開申請で</a:t>
              </a:r>
              <a:endParaRPr kumimoji="1" lang="en-US" altLang="ja-JP"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申請の内容の記載と申請</a:t>
              </a:r>
            </a:p>
          </p:txBody>
        </p:sp>
        <p:sp>
          <p:nvSpPr>
            <p:cNvPr id="34" name="正方形/長方形 33"/>
            <p:cNvSpPr/>
            <p:nvPr/>
          </p:nvSpPr>
          <p:spPr>
            <a:xfrm>
              <a:off x="2156195" y="5387615"/>
              <a:ext cx="1800000" cy="432000"/>
            </a:xfrm>
            <a:prstGeom prst="rect">
              <a:avLst/>
            </a:prstGeom>
            <a:ln/>
          </p:spPr>
          <p:style>
            <a:lnRef idx="1">
              <a:schemeClr val="accent3"/>
            </a:lnRef>
            <a:fillRef idx="2">
              <a:schemeClr val="accent3"/>
            </a:fillRef>
            <a:effectRef idx="1">
              <a:schemeClr val="accent3"/>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製品表示情報一覧で</a:t>
              </a:r>
              <a:endParaRPr kumimoji="1" lang="en-US" altLang="ja-JP"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申請対象の製品を選択</a:t>
              </a:r>
            </a:p>
          </p:txBody>
        </p:sp>
        <p:sp>
          <p:nvSpPr>
            <p:cNvPr id="32" name="正方形/長方形 31"/>
            <p:cNvSpPr/>
            <p:nvPr/>
          </p:nvSpPr>
          <p:spPr>
            <a:xfrm>
              <a:off x="2156195" y="4811657"/>
              <a:ext cx="1800000" cy="252000"/>
            </a:xfrm>
            <a:prstGeom prst="rect">
              <a:avLst/>
            </a:prstGeom>
            <a:ln/>
          </p:spPr>
          <p:style>
            <a:lnRef idx="1">
              <a:schemeClr val="accent3"/>
            </a:lnRef>
            <a:fillRef idx="2">
              <a:schemeClr val="accent3"/>
            </a:fillRef>
            <a:effectRef idx="1">
              <a:schemeClr val="accent3"/>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製品表示情報一覧で検索</a:t>
              </a:r>
            </a:p>
          </p:txBody>
        </p:sp>
        <p:sp>
          <p:nvSpPr>
            <p:cNvPr id="54" name="角丸四角形 53"/>
            <p:cNvSpPr/>
            <p:nvPr/>
          </p:nvSpPr>
          <p:spPr>
            <a:xfrm>
              <a:off x="1871296" y="4536655"/>
              <a:ext cx="2409917" cy="2092150"/>
            </a:xfrm>
            <a:prstGeom prst="roundRect">
              <a:avLst/>
            </a:prstGeom>
            <a:noFill/>
            <a:ln w="9525">
              <a:solidFill>
                <a:srgbClr val="4F81BD"/>
              </a:solidFill>
              <a:prstDash val="sysDash"/>
            </a:ln>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63" name="角丸四角形 62"/>
            <p:cNvSpPr/>
            <p:nvPr/>
          </p:nvSpPr>
          <p:spPr>
            <a:xfrm>
              <a:off x="2606195" y="4427393"/>
              <a:ext cx="900000" cy="266400"/>
            </a:xfrm>
            <a:prstGeom prst="roundRect">
              <a:avLst/>
            </a:prstGeom>
            <a:ln/>
          </p:spPr>
          <p:style>
            <a:lnRef idx="2">
              <a:schemeClr val="accent1"/>
            </a:lnRef>
            <a:fillRef idx="1">
              <a:schemeClr val="lt1"/>
            </a:fillRef>
            <a:effectRef idx="0">
              <a:schemeClr val="accent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申請</a:t>
              </a:r>
            </a:p>
          </p:txBody>
        </p:sp>
        <p:sp>
          <p:nvSpPr>
            <p:cNvPr id="60" name="下矢印 59"/>
            <p:cNvSpPr/>
            <p:nvPr/>
          </p:nvSpPr>
          <p:spPr>
            <a:xfrm>
              <a:off x="2933650" y="5136812"/>
              <a:ext cx="252000" cy="216000"/>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62" name="下矢印 61"/>
            <p:cNvSpPr/>
            <p:nvPr/>
          </p:nvSpPr>
          <p:spPr>
            <a:xfrm>
              <a:off x="2930195" y="5878482"/>
              <a:ext cx="252000" cy="216000"/>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grpSp>
      <p:pic>
        <p:nvPicPr>
          <p:cNvPr id="83" name="図 82">
            <a:extLst>
              <a:ext uri="{FF2B5EF4-FFF2-40B4-BE49-F238E27FC236}">
                <a16:creationId xmlns:a16="http://schemas.microsoft.com/office/drawing/2014/main" id="{90AA6B59-4DE3-4CA3-8423-BA7038A4564E}"/>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61271" y="913338"/>
            <a:ext cx="595608" cy="595608"/>
          </a:xfrm>
          <a:prstGeom prst="rect">
            <a:avLst/>
          </a:prstGeom>
          <a:effectLst>
            <a:outerShdw blurRad="50800" dist="50800" dir="5400000" algn="ctr" rotWithShape="0">
              <a:srgbClr val="000000">
                <a:alpha val="0"/>
              </a:srgbClr>
            </a:outerShdw>
          </a:effectLst>
        </p:spPr>
      </p:pic>
      <p:sp>
        <p:nvSpPr>
          <p:cNvPr id="85" name="正方形/長方形 84"/>
          <p:cNvSpPr/>
          <p:nvPr/>
        </p:nvSpPr>
        <p:spPr>
          <a:xfrm>
            <a:off x="834206" y="1566807"/>
            <a:ext cx="646331" cy="276999"/>
          </a:xfrm>
          <a:prstGeom prst="rect">
            <a:avLst/>
          </a:prstGeom>
          <a:solidFill>
            <a:schemeClr val="accent2">
              <a:lumMod val="40000"/>
              <a:lumOff val="60000"/>
            </a:schemeClr>
          </a:solidFill>
          <a:effectLst>
            <a:innerShdw blurRad="63500" dist="50800" dir="2700000">
              <a:prstClr val="black">
                <a:alpha val="50000"/>
              </a:prstClr>
            </a:innerShdw>
          </a:effectLst>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200" dirty="0">
                <a:solidFill>
                  <a:prstClr val="black"/>
                </a:solidFill>
                <a:latin typeface="メイリオ" panose="020B0604030504040204" pitchFamily="50" charset="-128"/>
                <a:ea typeface="メイリオ" panose="020B0604030504040204" pitchFamily="50" charset="-128"/>
              </a:rPr>
              <a:t>担当</a:t>
            </a:r>
            <a:r>
              <a:rPr kumimoji="1" lang="ja-JP" altLang="en-US" sz="12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者</a:t>
            </a:r>
            <a:endParaRPr kumimoji="1" lang="en-US" altLang="ja-JP" sz="12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pic>
        <p:nvPicPr>
          <p:cNvPr id="53" name="グラフィックス 131" descr="封筒">
            <a:extLst>
              <a:ext uri="{FF2B5EF4-FFF2-40B4-BE49-F238E27FC236}">
                <a16:creationId xmlns:a16="http://schemas.microsoft.com/office/drawing/2014/main" id="{78DCE877-C58C-4ADB-9A55-537058DBE76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13449" y="4634381"/>
            <a:ext cx="358700" cy="380012"/>
          </a:xfrm>
          <a:prstGeom prst="rect">
            <a:avLst/>
          </a:prstGeom>
        </p:spPr>
      </p:pic>
      <p:pic>
        <p:nvPicPr>
          <p:cNvPr id="57" name="図 56">
            <a:extLst>
              <a:ext uri="{FF2B5EF4-FFF2-40B4-BE49-F238E27FC236}">
                <a16:creationId xmlns:a16="http://schemas.microsoft.com/office/drawing/2014/main" id="{12CD5246-4E5C-4169-B535-AAE2BA4A3CC5}"/>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306277" y="978907"/>
            <a:ext cx="595608" cy="595608"/>
          </a:xfrm>
          <a:prstGeom prst="rect">
            <a:avLst/>
          </a:prstGeom>
        </p:spPr>
      </p:pic>
      <p:cxnSp>
        <p:nvCxnSpPr>
          <p:cNvPr id="97" name="カギ線コネクタ 181">
            <a:extLst>
              <a:ext uri="{FF2B5EF4-FFF2-40B4-BE49-F238E27FC236}">
                <a16:creationId xmlns:a16="http://schemas.microsoft.com/office/drawing/2014/main" id="{7069E513-7CFB-4465-B2D7-C84B807D0A2F}"/>
              </a:ext>
            </a:extLst>
          </p:cNvPr>
          <p:cNvCxnSpPr>
            <a:cxnSpLocks/>
            <a:stCxn id="84" idx="2"/>
            <a:endCxn id="117" idx="0"/>
          </p:cNvCxnSpPr>
          <p:nvPr/>
        </p:nvCxnSpPr>
        <p:spPr>
          <a:xfrm rot="5400000" flipH="1" flipV="1">
            <a:off x="2085826" y="1959747"/>
            <a:ext cx="5262450" cy="3530763"/>
          </a:xfrm>
          <a:prstGeom prst="bentConnector5">
            <a:avLst>
              <a:gd name="adj1" fmla="val -4344"/>
              <a:gd name="adj2" fmla="val 46089"/>
              <a:gd name="adj3" fmla="val 104344"/>
            </a:avLst>
          </a:prstGeom>
          <a:ln w="25400">
            <a:tailEnd type="triangle"/>
          </a:ln>
        </p:spPr>
        <p:style>
          <a:lnRef idx="1">
            <a:schemeClr val="accent1"/>
          </a:lnRef>
          <a:fillRef idx="0">
            <a:schemeClr val="accent1"/>
          </a:fillRef>
          <a:effectRef idx="0">
            <a:schemeClr val="accent1"/>
          </a:effectRef>
          <a:fontRef idx="minor">
            <a:schemeClr val="tx1"/>
          </a:fontRef>
        </p:style>
      </p:cxnSp>
      <p:grpSp>
        <p:nvGrpSpPr>
          <p:cNvPr id="116" name="グループ化 115">
            <a:extLst>
              <a:ext uri="{FF2B5EF4-FFF2-40B4-BE49-F238E27FC236}">
                <a16:creationId xmlns:a16="http://schemas.microsoft.com/office/drawing/2014/main" id="{E1A5957B-B903-4B63-ABA8-7067280C4E4A}"/>
              </a:ext>
            </a:extLst>
          </p:cNvPr>
          <p:cNvGrpSpPr/>
          <p:nvPr/>
        </p:nvGrpSpPr>
        <p:grpSpPr>
          <a:xfrm>
            <a:off x="4766234" y="1093904"/>
            <a:ext cx="3432397" cy="2900249"/>
            <a:chOff x="4766234" y="899157"/>
            <a:chExt cx="3432397" cy="2900249"/>
          </a:xfrm>
        </p:grpSpPr>
        <p:sp>
          <p:nvSpPr>
            <p:cNvPr id="117" name="正方形/長方形 116">
              <a:extLst>
                <a:ext uri="{FF2B5EF4-FFF2-40B4-BE49-F238E27FC236}">
                  <a16:creationId xmlns:a16="http://schemas.microsoft.com/office/drawing/2014/main" id="{90B9DBBF-1455-4508-805E-2511992A3847}"/>
                </a:ext>
              </a:extLst>
            </p:cNvPr>
            <p:cNvSpPr/>
            <p:nvPr/>
          </p:nvSpPr>
          <p:spPr>
            <a:xfrm>
              <a:off x="4766234" y="899157"/>
              <a:ext cx="3432397" cy="2900249"/>
            </a:xfrm>
            <a:prstGeom prst="rect">
              <a:avLst/>
            </a:prstGeom>
            <a:solidFill>
              <a:srgbClr val="6D9C3C">
                <a:alpha val="36000"/>
              </a:srgbClr>
            </a:solidFill>
            <a:ln w="9525">
              <a:solidFill>
                <a:srgbClr val="00B050"/>
              </a:solidFill>
            </a:ln>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118" name="正方形/長方形 117">
              <a:extLst>
                <a:ext uri="{FF2B5EF4-FFF2-40B4-BE49-F238E27FC236}">
                  <a16:creationId xmlns:a16="http://schemas.microsoft.com/office/drawing/2014/main" id="{EEF1772F-DD43-4E70-AC11-245F4488433D}"/>
                </a:ext>
              </a:extLst>
            </p:cNvPr>
            <p:cNvSpPr/>
            <p:nvPr/>
          </p:nvSpPr>
          <p:spPr>
            <a:xfrm>
              <a:off x="6026912" y="2116395"/>
              <a:ext cx="1745489" cy="468000"/>
            </a:xfrm>
            <a:prstGeom prst="rect">
              <a:avLst/>
            </a:prstGeom>
            <a:ln/>
          </p:spPr>
          <p:style>
            <a:lnRef idx="1">
              <a:schemeClr val="accent3"/>
            </a:lnRef>
            <a:fillRef idx="2">
              <a:schemeClr val="accent3"/>
            </a:fillRef>
            <a:effectRef idx="1">
              <a:schemeClr val="accent3"/>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公開承認で</a:t>
              </a:r>
              <a:endParaRPr kumimoji="1" lang="en-US" altLang="ja-JP"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申請の承認</a:t>
              </a:r>
            </a:p>
          </p:txBody>
        </p:sp>
        <p:sp>
          <p:nvSpPr>
            <p:cNvPr id="119" name="正方形/長方形 118">
              <a:extLst>
                <a:ext uri="{FF2B5EF4-FFF2-40B4-BE49-F238E27FC236}">
                  <a16:creationId xmlns:a16="http://schemas.microsoft.com/office/drawing/2014/main" id="{53A5234C-1421-4CE1-BE79-FC770D8B6800}"/>
                </a:ext>
              </a:extLst>
            </p:cNvPr>
            <p:cNvSpPr/>
            <p:nvPr/>
          </p:nvSpPr>
          <p:spPr>
            <a:xfrm>
              <a:off x="5171674" y="2116395"/>
              <a:ext cx="743802" cy="468000"/>
            </a:xfrm>
            <a:prstGeom prst="rect">
              <a:avLst/>
            </a:prstGeom>
            <a:ln/>
          </p:spPr>
          <p:style>
            <a:lnRef idx="1">
              <a:schemeClr val="accent3"/>
            </a:lnRef>
            <a:fillRef idx="2">
              <a:schemeClr val="accent3"/>
            </a:fillRef>
            <a:effectRef idx="1">
              <a:schemeClr val="accent3"/>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公開承認で</a:t>
              </a:r>
              <a:endParaRPr kumimoji="1" lang="en-US" altLang="ja-JP"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申請の却下</a:t>
              </a:r>
            </a:p>
          </p:txBody>
        </p:sp>
        <p:sp>
          <p:nvSpPr>
            <p:cNvPr id="120" name="正方形/長方形 119">
              <a:extLst>
                <a:ext uri="{FF2B5EF4-FFF2-40B4-BE49-F238E27FC236}">
                  <a16:creationId xmlns:a16="http://schemas.microsoft.com/office/drawing/2014/main" id="{254F07C3-F340-406B-8DA9-DCA9BF7194AA}"/>
                </a:ext>
              </a:extLst>
            </p:cNvPr>
            <p:cNvSpPr/>
            <p:nvPr/>
          </p:nvSpPr>
          <p:spPr>
            <a:xfrm>
              <a:off x="5159205" y="1483227"/>
              <a:ext cx="2613195" cy="252000"/>
            </a:xfrm>
            <a:prstGeom prst="rect">
              <a:avLst/>
            </a:prstGeom>
            <a:ln/>
          </p:spPr>
          <p:style>
            <a:lnRef idx="1">
              <a:schemeClr val="accent3"/>
            </a:lnRef>
            <a:fillRef idx="2">
              <a:schemeClr val="accent3"/>
            </a:fillRef>
            <a:effectRef idx="1">
              <a:schemeClr val="accent3"/>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メニュー選択</a:t>
              </a:r>
            </a:p>
          </p:txBody>
        </p:sp>
        <p:sp>
          <p:nvSpPr>
            <p:cNvPr id="121" name="下矢印 52">
              <a:extLst>
                <a:ext uri="{FF2B5EF4-FFF2-40B4-BE49-F238E27FC236}">
                  <a16:creationId xmlns:a16="http://schemas.microsoft.com/office/drawing/2014/main" id="{39F4E7E2-AF2D-422E-8191-FEB0E86FDAF5}"/>
                </a:ext>
              </a:extLst>
            </p:cNvPr>
            <p:cNvSpPr/>
            <p:nvPr/>
          </p:nvSpPr>
          <p:spPr>
            <a:xfrm>
              <a:off x="5420641" y="1817811"/>
              <a:ext cx="252000" cy="216000"/>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122" name="下矢印 53">
              <a:extLst>
                <a:ext uri="{FF2B5EF4-FFF2-40B4-BE49-F238E27FC236}">
                  <a16:creationId xmlns:a16="http://schemas.microsoft.com/office/drawing/2014/main" id="{F35B3024-3EAD-4BA4-8A57-60232EF9A526}"/>
                </a:ext>
              </a:extLst>
            </p:cNvPr>
            <p:cNvSpPr/>
            <p:nvPr/>
          </p:nvSpPr>
          <p:spPr>
            <a:xfrm>
              <a:off x="6789959" y="1817811"/>
              <a:ext cx="252000" cy="216000"/>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123" name="下矢印 55">
              <a:extLst>
                <a:ext uri="{FF2B5EF4-FFF2-40B4-BE49-F238E27FC236}">
                  <a16:creationId xmlns:a16="http://schemas.microsoft.com/office/drawing/2014/main" id="{C46B6C61-1DE2-4402-9C01-A6A19FA89BAB}"/>
                </a:ext>
              </a:extLst>
            </p:cNvPr>
            <p:cNvSpPr/>
            <p:nvPr/>
          </p:nvSpPr>
          <p:spPr>
            <a:xfrm>
              <a:off x="5420639" y="2676794"/>
              <a:ext cx="252000" cy="216000"/>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124" name="下矢印 56">
              <a:extLst>
                <a:ext uri="{FF2B5EF4-FFF2-40B4-BE49-F238E27FC236}">
                  <a16:creationId xmlns:a16="http://schemas.microsoft.com/office/drawing/2014/main" id="{52B0349D-85A7-480D-A6BD-1C8C6A72ECAB}"/>
                </a:ext>
              </a:extLst>
            </p:cNvPr>
            <p:cNvSpPr/>
            <p:nvPr/>
          </p:nvSpPr>
          <p:spPr>
            <a:xfrm>
              <a:off x="6266302" y="2687945"/>
              <a:ext cx="252000" cy="216000"/>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125" name="正方形/長方形 124">
              <a:extLst>
                <a:ext uri="{FF2B5EF4-FFF2-40B4-BE49-F238E27FC236}">
                  <a16:creationId xmlns:a16="http://schemas.microsoft.com/office/drawing/2014/main" id="{2274BA2B-238D-4DEF-9381-7D2C1482FA0C}"/>
                </a:ext>
              </a:extLst>
            </p:cNvPr>
            <p:cNvSpPr/>
            <p:nvPr/>
          </p:nvSpPr>
          <p:spPr>
            <a:xfrm>
              <a:off x="6091838" y="3007495"/>
              <a:ext cx="743802" cy="360000"/>
            </a:xfrm>
            <a:prstGeom prst="rect">
              <a:avLst/>
            </a:prstGeom>
            <a:ln/>
          </p:spPr>
          <p:style>
            <a:lnRef idx="1">
              <a:schemeClr val="accent3"/>
            </a:lnRef>
            <a:fillRef idx="2">
              <a:schemeClr val="accent3"/>
            </a:fillRef>
            <a:effectRef idx="1">
              <a:schemeClr val="accent3"/>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en-US" altLang="ja-JP"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WEB</a:t>
              </a:r>
              <a:r>
                <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公開</a:t>
              </a:r>
              <a:endParaRPr kumimoji="1" lang="en-US" altLang="ja-JP"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126" name="正方形/長方形 125">
              <a:extLst>
                <a:ext uri="{FF2B5EF4-FFF2-40B4-BE49-F238E27FC236}">
                  <a16:creationId xmlns:a16="http://schemas.microsoft.com/office/drawing/2014/main" id="{1667583B-36B5-4282-8EF5-C83A3937B3DB}"/>
                </a:ext>
              </a:extLst>
            </p:cNvPr>
            <p:cNvSpPr/>
            <p:nvPr/>
          </p:nvSpPr>
          <p:spPr>
            <a:xfrm>
              <a:off x="5185525" y="3016938"/>
              <a:ext cx="743802" cy="360000"/>
            </a:xfrm>
            <a:prstGeom prst="rect">
              <a:avLst/>
            </a:prstGeom>
            <a:ln/>
          </p:spPr>
          <p:style>
            <a:lnRef idx="1">
              <a:schemeClr val="accent3"/>
            </a:lnRef>
            <a:fillRef idx="2">
              <a:schemeClr val="accent3"/>
            </a:fillRef>
            <a:effectRef idx="1">
              <a:schemeClr val="accent3"/>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更新なし</a:t>
              </a:r>
              <a:endParaRPr kumimoji="1" lang="en-US" altLang="ja-JP"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127" name="角丸四角形 59">
              <a:extLst>
                <a:ext uri="{FF2B5EF4-FFF2-40B4-BE49-F238E27FC236}">
                  <a16:creationId xmlns:a16="http://schemas.microsoft.com/office/drawing/2014/main" id="{BDA8EEA4-9021-4AC4-AFB0-05C986A0C31A}"/>
                </a:ext>
              </a:extLst>
            </p:cNvPr>
            <p:cNvSpPr/>
            <p:nvPr/>
          </p:nvSpPr>
          <p:spPr>
            <a:xfrm>
              <a:off x="4918150" y="1235733"/>
              <a:ext cx="3128564" cy="2380142"/>
            </a:xfrm>
            <a:prstGeom prst="roundRect">
              <a:avLst/>
            </a:prstGeom>
            <a:noFill/>
            <a:ln w="9525">
              <a:solidFill>
                <a:srgbClr val="00B050"/>
              </a:solidFill>
              <a:prstDash val="sysDash"/>
            </a:ln>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128" name="角丸四角形 60">
              <a:extLst>
                <a:ext uri="{FF2B5EF4-FFF2-40B4-BE49-F238E27FC236}">
                  <a16:creationId xmlns:a16="http://schemas.microsoft.com/office/drawing/2014/main" id="{64ECADBD-4FC7-43B9-9733-B9D71E758F6F}"/>
                </a:ext>
              </a:extLst>
            </p:cNvPr>
            <p:cNvSpPr/>
            <p:nvPr/>
          </p:nvSpPr>
          <p:spPr>
            <a:xfrm>
              <a:off x="6013739" y="1097743"/>
              <a:ext cx="900000" cy="266400"/>
            </a:xfrm>
            <a:prstGeom prst="roundRect">
              <a:avLst/>
            </a:prstGeom>
            <a:ln>
              <a:solidFill>
                <a:srgbClr val="00B050"/>
              </a:solidFill>
            </a:ln>
          </p:spPr>
          <p:style>
            <a:lnRef idx="2">
              <a:schemeClr val="accent1"/>
            </a:lnRef>
            <a:fillRef idx="1">
              <a:schemeClr val="lt1"/>
            </a:fillRef>
            <a:effectRef idx="0">
              <a:schemeClr val="accent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承認・公開</a:t>
              </a:r>
            </a:p>
          </p:txBody>
        </p:sp>
        <p:sp>
          <p:nvSpPr>
            <p:cNvPr id="129" name="下矢印 61">
              <a:extLst>
                <a:ext uri="{FF2B5EF4-FFF2-40B4-BE49-F238E27FC236}">
                  <a16:creationId xmlns:a16="http://schemas.microsoft.com/office/drawing/2014/main" id="{53C74BA7-F201-4D1F-AE70-5B7172881AF0}"/>
                </a:ext>
              </a:extLst>
            </p:cNvPr>
            <p:cNvSpPr/>
            <p:nvPr/>
          </p:nvSpPr>
          <p:spPr>
            <a:xfrm>
              <a:off x="7071331" y="2693068"/>
              <a:ext cx="252000" cy="216000"/>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130" name="正方形/長方形 129">
              <a:extLst>
                <a:ext uri="{FF2B5EF4-FFF2-40B4-BE49-F238E27FC236}">
                  <a16:creationId xmlns:a16="http://schemas.microsoft.com/office/drawing/2014/main" id="{F7182873-FD53-45CE-A428-40AF8A958BA3}"/>
                </a:ext>
              </a:extLst>
            </p:cNvPr>
            <p:cNvSpPr/>
            <p:nvPr/>
          </p:nvSpPr>
          <p:spPr>
            <a:xfrm>
              <a:off x="6947076" y="3016938"/>
              <a:ext cx="893193" cy="360000"/>
            </a:xfrm>
            <a:prstGeom prst="rect">
              <a:avLst/>
            </a:prstGeom>
            <a:ln/>
          </p:spPr>
          <p:style>
            <a:lnRef idx="1">
              <a:schemeClr val="accent3"/>
            </a:lnRef>
            <a:fillRef idx="2">
              <a:schemeClr val="accent3"/>
            </a:fillRef>
            <a:effectRef idx="1">
              <a:schemeClr val="accent3"/>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lang="en-US" altLang="ja-JP" sz="1000" dirty="0">
                  <a:solidFill>
                    <a:prstClr val="black"/>
                  </a:solidFill>
                  <a:latin typeface="メイリオ" panose="020B0604030504040204" pitchFamily="50" charset="-128"/>
                  <a:ea typeface="メイリオ" panose="020B0604030504040204" pitchFamily="50" charset="-128"/>
                </a:rPr>
                <a:t>EC</a:t>
              </a:r>
              <a:r>
                <a:rPr lang="ja-JP" altLang="en-US" sz="1000" dirty="0">
                  <a:solidFill>
                    <a:prstClr val="black"/>
                  </a:solidFill>
                  <a:latin typeface="メイリオ" panose="020B0604030504040204" pitchFamily="50" charset="-128"/>
                  <a:ea typeface="メイリオ" panose="020B0604030504040204" pitchFamily="50" charset="-128"/>
                </a:rPr>
                <a:t>連携</a:t>
              </a:r>
              <a:endParaRPr kumimoji="1" lang="en-US" altLang="ja-JP"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grpSp>
      <p:sp>
        <p:nvSpPr>
          <p:cNvPr id="131" name="角丸四角形 59">
            <a:extLst>
              <a:ext uri="{FF2B5EF4-FFF2-40B4-BE49-F238E27FC236}">
                <a16:creationId xmlns:a16="http://schemas.microsoft.com/office/drawing/2014/main" id="{2F18C2BD-142F-4335-A189-105FE6F5C469}"/>
              </a:ext>
            </a:extLst>
          </p:cNvPr>
          <p:cNvSpPr/>
          <p:nvPr/>
        </p:nvSpPr>
        <p:spPr>
          <a:xfrm>
            <a:off x="6913739" y="3093303"/>
            <a:ext cx="988342" cy="589243"/>
          </a:xfrm>
          <a:prstGeom prst="roundRect">
            <a:avLst>
              <a:gd name="adj" fmla="val 7801"/>
            </a:avLst>
          </a:prstGeom>
          <a:noFill/>
          <a:ln w="9525">
            <a:solidFill>
              <a:schemeClr val="bg1">
                <a:lumMod val="65000"/>
              </a:schemeClr>
            </a:solidFill>
            <a:prstDash val="sysDash"/>
          </a:ln>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srgbClr val="FF0000"/>
              </a:solidFill>
              <a:effectLst/>
              <a:uLnTx/>
              <a:uFillTx/>
              <a:latin typeface="メイリオ" panose="020B0604030504040204" pitchFamily="50" charset="-128"/>
              <a:ea typeface="メイリオ" panose="020B0604030504040204" pitchFamily="50" charset="-128"/>
              <a:cs typeface="+mn-cs"/>
            </a:endParaRPr>
          </a:p>
        </p:txBody>
      </p:sp>
      <p:sp>
        <p:nvSpPr>
          <p:cNvPr id="132" name="角丸四角形 92">
            <a:extLst>
              <a:ext uri="{FF2B5EF4-FFF2-40B4-BE49-F238E27FC236}">
                <a16:creationId xmlns:a16="http://schemas.microsoft.com/office/drawing/2014/main" id="{46B789A5-7A4D-4F4B-8E2E-738426B31507}"/>
              </a:ext>
            </a:extLst>
          </p:cNvPr>
          <p:cNvSpPr/>
          <p:nvPr/>
        </p:nvSpPr>
        <p:spPr>
          <a:xfrm>
            <a:off x="7422718" y="2890485"/>
            <a:ext cx="554677" cy="252205"/>
          </a:xfrm>
          <a:prstGeom prst="roundRect">
            <a:avLst/>
          </a:prstGeom>
          <a:ln>
            <a:solidFill>
              <a:schemeClr val="bg1">
                <a:lumMod val="65000"/>
              </a:schemeClr>
            </a:solidFill>
          </a:ln>
        </p:spPr>
        <p:style>
          <a:lnRef idx="2">
            <a:schemeClr val="accent2"/>
          </a:lnRef>
          <a:fillRef idx="1">
            <a:schemeClr val="lt1"/>
          </a:fillRef>
          <a:effectRef idx="0">
            <a:schemeClr val="accent2"/>
          </a:effectRef>
          <a:fontRef idx="minor">
            <a:schemeClr val="dk1"/>
          </a:fontRef>
        </p:style>
        <p:txBody>
          <a:bodyPr lIns="0" rIns="0" rtlCol="0" anchor="t"/>
          <a:lstStyle/>
          <a:p>
            <a:pPr marL="0" marR="0" lvl="0" indent="-266700" algn="ctr" defTabSz="914400" rtl="0" eaLnBrk="1" fontAlgn="auto" latinLnBrk="0" hangingPunct="1">
              <a:lnSpc>
                <a:spcPct val="100000"/>
              </a:lnSpc>
              <a:spcBef>
                <a:spcPts val="0"/>
              </a:spcBef>
              <a:spcAft>
                <a:spcPts val="0"/>
              </a:spcAft>
              <a:buClrTx/>
              <a:buSzTx/>
              <a:buFontTx/>
              <a:buNone/>
              <a:tabLst/>
              <a:defRPr/>
            </a:pPr>
            <a:r>
              <a:rPr lang="en-US" altLang="ja-JP" sz="1000" dirty="0">
                <a:solidFill>
                  <a:prstClr val="black"/>
                </a:solidFill>
                <a:latin typeface="メイリオ" panose="020B0604030504040204" pitchFamily="50" charset="-128"/>
                <a:ea typeface="メイリオ" panose="020B0604030504040204" pitchFamily="50" charset="-128"/>
              </a:rPr>
              <a:t>EC</a:t>
            </a:r>
            <a:r>
              <a:rPr lang="ja-JP" altLang="en-US" sz="1000" dirty="0">
                <a:solidFill>
                  <a:prstClr val="black"/>
                </a:solidFill>
                <a:latin typeface="メイリオ" panose="020B0604030504040204" pitchFamily="50" charset="-128"/>
                <a:ea typeface="メイリオ" panose="020B0604030504040204" pitchFamily="50" charset="-128"/>
              </a:rPr>
              <a:t>対応</a:t>
            </a: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48" name="正方形/長方形 47">
            <a:extLst>
              <a:ext uri="{FF2B5EF4-FFF2-40B4-BE49-F238E27FC236}">
                <a16:creationId xmlns:a16="http://schemas.microsoft.com/office/drawing/2014/main" id="{649204B8-1CC7-4D0B-82D2-82445C9C124D}"/>
              </a:ext>
            </a:extLst>
          </p:cNvPr>
          <p:cNvSpPr/>
          <p:nvPr/>
        </p:nvSpPr>
        <p:spPr>
          <a:xfrm>
            <a:off x="8291713" y="1603247"/>
            <a:ext cx="646331" cy="276999"/>
          </a:xfrm>
          <a:prstGeom prst="rect">
            <a:avLst/>
          </a:prstGeom>
          <a:solidFill>
            <a:srgbClr val="92D050"/>
          </a:solidFill>
          <a:effectLst>
            <a:innerShdw blurRad="63500" dist="50800" dir="2700000">
              <a:prstClr val="black">
                <a:alpha val="50000"/>
              </a:prstClr>
            </a:innerShdw>
          </a:effectLst>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照査者</a:t>
            </a:r>
            <a:endParaRPr kumimoji="1" lang="en-US" altLang="ja-JP" sz="12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2" name="スライド番号プレースホルダー 1">
            <a:extLst>
              <a:ext uri="{FF2B5EF4-FFF2-40B4-BE49-F238E27FC236}">
                <a16:creationId xmlns:a16="http://schemas.microsoft.com/office/drawing/2014/main" id="{827E763B-0E04-43E4-B066-6F6E9A2F6347}"/>
              </a:ext>
            </a:extLst>
          </p:cNvPr>
          <p:cNvSpPr>
            <a:spLocks noGrp="1"/>
          </p:cNvSpPr>
          <p:nvPr>
            <p:ph type="sldNum" sz="quarter" idx="12"/>
          </p:nvPr>
        </p:nvSpPr>
        <p:spPr/>
        <p:txBody>
          <a:bodyPr/>
          <a:lstStyle/>
          <a:p>
            <a:fld id="{AAEC5578-235D-485F-9B50-9803794400B3}" type="slidenum">
              <a:rPr kumimoji="1" lang="ja-JP" altLang="en-US" smtClean="0"/>
              <a:t>54</a:t>
            </a:fld>
            <a:endParaRPr kumimoji="1" lang="ja-JP" altLang="en-US" dirty="0"/>
          </a:p>
        </p:txBody>
      </p:sp>
    </p:spTree>
    <p:extLst>
      <p:ext uri="{BB962C8B-B14F-4D97-AF65-F5344CB8AC3E}">
        <p14:creationId xmlns:p14="http://schemas.microsoft.com/office/powerpoint/2010/main" val="95664379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図 11">
            <a:extLst>
              <a:ext uri="{FF2B5EF4-FFF2-40B4-BE49-F238E27FC236}">
                <a16:creationId xmlns:a16="http://schemas.microsoft.com/office/drawing/2014/main" id="{FA24E3C6-CBCA-4790-8E7A-8F51113F00D9}"/>
              </a:ext>
            </a:extLst>
          </p:cNvPr>
          <p:cNvPicPr>
            <a:picLocks noChangeAspect="1"/>
          </p:cNvPicPr>
          <p:nvPr/>
        </p:nvPicPr>
        <p:blipFill>
          <a:blip r:embed="rId2"/>
          <a:stretch>
            <a:fillRect/>
          </a:stretch>
        </p:blipFill>
        <p:spPr>
          <a:xfrm>
            <a:off x="2430939" y="2451609"/>
            <a:ext cx="6297293" cy="3655526"/>
          </a:xfrm>
          <a:prstGeom prst="rect">
            <a:avLst/>
          </a:prstGeom>
          <a:ln>
            <a:solidFill>
              <a:schemeClr val="bg1">
                <a:lumMod val="75000"/>
              </a:schemeClr>
            </a:solidFill>
          </a:ln>
        </p:spPr>
      </p:pic>
      <p:sp>
        <p:nvSpPr>
          <p:cNvPr id="7" name="コンテンツ プレースホルダー 5"/>
          <p:cNvSpPr>
            <a:spLocks noGrp="1"/>
          </p:cNvSpPr>
          <p:nvPr>
            <p:ph idx="1"/>
          </p:nvPr>
        </p:nvSpPr>
        <p:spPr>
          <a:xfrm>
            <a:off x="438151" y="914400"/>
            <a:ext cx="8387494" cy="801637"/>
          </a:xfrm>
        </p:spPr>
        <p:txBody>
          <a:bodyPr>
            <a:noAutofit/>
          </a:bodyPr>
          <a:lstStyle/>
          <a:p>
            <a:pPr marL="361950" lvl="1" indent="-361950">
              <a:buClr>
                <a:schemeClr val="tx1"/>
              </a:buClr>
              <a:buFont typeface="Wingdings" panose="05000000000000000000" pitchFamily="2" charset="2"/>
              <a:buChar char="l"/>
            </a:pPr>
            <a:r>
              <a:rPr lang="ja-JP" altLang="ja-JP" dirty="0"/>
              <a:t>グループ共通認証基盤でログインし、「メニュー」画面を開きます。</a:t>
            </a:r>
            <a:endParaRPr lang="en-US" altLang="ja-JP" dirty="0"/>
          </a:p>
          <a:p>
            <a:pPr marL="361950" lvl="1" indent="-361950">
              <a:buClr>
                <a:schemeClr val="tx1"/>
              </a:buClr>
              <a:buFont typeface="Wingdings" panose="05000000000000000000" pitchFamily="2" charset="2"/>
              <a:buChar char="l"/>
            </a:pPr>
            <a:r>
              <a:rPr lang="ja-JP" altLang="ja-JP" dirty="0"/>
              <a:t>「メニュー」画面の「製品表示情報一覧」ボタンをクリックし</a:t>
            </a:r>
            <a:br>
              <a:rPr lang="en-US" altLang="ja-JP" dirty="0"/>
            </a:br>
            <a:r>
              <a:rPr lang="ja-JP" altLang="en-US" dirty="0"/>
              <a:t>「製品表示情報一覧」画面を表示します。</a:t>
            </a:r>
          </a:p>
        </p:txBody>
      </p:sp>
      <p:grpSp>
        <p:nvGrpSpPr>
          <p:cNvPr id="3" name="グループ化 2">
            <a:extLst>
              <a:ext uri="{FF2B5EF4-FFF2-40B4-BE49-F238E27FC236}">
                <a16:creationId xmlns:a16="http://schemas.microsoft.com/office/drawing/2014/main" id="{A98A9DFE-D5D7-471C-B1C7-85AE4238E25B}"/>
              </a:ext>
            </a:extLst>
          </p:cNvPr>
          <p:cNvGrpSpPr/>
          <p:nvPr/>
        </p:nvGrpSpPr>
        <p:grpSpPr>
          <a:xfrm>
            <a:off x="125902" y="2945868"/>
            <a:ext cx="1991667" cy="3497908"/>
            <a:chOff x="125902" y="2945868"/>
            <a:chExt cx="1991667" cy="3497908"/>
          </a:xfrm>
        </p:grpSpPr>
        <p:sp>
          <p:nvSpPr>
            <p:cNvPr id="21" name="正方形/長方形 20"/>
            <p:cNvSpPr/>
            <p:nvPr/>
          </p:nvSpPr>
          <p:spPr>
            <a:xfrm>
              <a:off x="221735" y="3354720"/>
              <a:ext cx="1800000" cy="252000"/>
            </a:xfrm>
            <a:prstGeom prst="rect">
              <a:avLst/>
            </a:prstGeom>
            <a:ln/>
          </p:spPr>
          <p:style>
            <a:lnRef idx="1">
              <a:schemeClr val="accent6"/>
            </a:lnRef>
            <a:fillRef idx="2">
              <a:schemeClr val="accent6"/>
            </a:fillRef>
            <a:effectRef idx="1">
              <a:schemeClr val="accent6"/>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メニュー選択</a:t>
              </a:r>
            </a:p>
          </p:txBody>
        </p:sp>
        <p:sp>
          <p:nvSpPr>
            <p:cNvPr id="22" name="下矢印 21"/>
            <p:cNvSpPr/>
            <p:nvPr/>
          </p:nvSpPr>
          <p:spPr>
            <a:xfrm>
              <a:off x="995735" y="3660563"/>
              <a:ext cx="252000" cy="216000"/>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24" name="正方形/長方形 23"/>
            <p:cNvSpPr/>
            <p:nvPr/>
          </p:nvSpPr>
          <p:spPr>
            <a:xfrm>
              <a:off x="221735" y="3930406"/>
              <a:ext cx="1800000" cy="432000"/>
            </a:xfrm>
            <a:prstGeom prst="rect">
              <a:avLst/>
            </a:prstGeom>
            <a:ln/>
          </p:spPr>
          <p:style>
            <a:lnRef idx="1">
              <a:schemeClr val="accent3"/>
            </a:lnRef>
            <a:fillRef idx="2">
              <a:schemeClr val="accent3"/>
            </a:fillRef>
            <a:effectRef idx="1">
              <a:schemeClr val="accent3"/>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en-US" altLang="ja-JP"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製品表示情報一覧で検索／</a:t>
              </a:r>
              <a:endParaRPr kumimoji="1" lang="en-US" altLang="ja-JP"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データファイルエクスポート</a:t>
              </a:r>
            </a:p>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26" name="正方形/長方形 25"/>
            <p:cNvSpPr/>
            <p:nvPr/>
          </p:nvSpPr>
          <p:spPr>
            <a:xfrm>
              <a:off x="221735" y="4686092"/>
              <a:ext cx="1800000" cy="432000"/>
            </a:xfrm>
            <a:prstGeom prst="rect">
              <a:avLst/>
            </a:prstGeom>
            <a:ln/>
          </p:spPr>
          <p:style>
            <a:lnRef idx="1">
              <a:schemeClr val="accent3"/>
            </a:lnRef>
            <a:fillRef idx="2">
              <a:schemeClr val="accent3"/>
            </a:fillRef>
            <a:effectRef idx="1">
              <a:schemeClr val="accent3"/>
            </a:effectRef>
            <a:fontRef idx="minor">
              <a:schemeClr val="dk1"/>
            </a:fontRef>
          </p:style>
          <p:txBody>
            <a:bodyPr lIns="0" rIns="0" rtlCol="0" anchor="ctr"/>
            <a:lstStyle/>
            <a:p>
              <a:pPr indent="-266700" algn="ctr">
                <a:defRPr/>
              </a:pPr>
              <a:r>
                <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データファイル</a:t>
              </a:r>
              <a:r>
                <a:rPr kumimoji="1" lang="en-US" altLang="ja-JP"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Excel</a:t>
              </a:r>
              <a:r>
                <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編集／</a:t>
              </a:r>
              <a:endParaRPr kumimoji="1" lang="en-US" altLang="ja-JP"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インポート</a:t>
              </a:r>
              <a:endParaRPr kumimoji="1" lang="en-US" altLang="ja-JP"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27" name="角丸四角形 26"/>
            <p:cNvSpPr/>
            <p:nvPr/>
          </p:nvSpPr>
          <p:spPr>
            <a:xfrm>
              <a:off x="125902" y="3057521"/>
              <a:ext cx="1991667" cy="2199138"/>
            </a:xfrm>
            <a:prstGeom prst="roundRect">
              <a:avLst>
                <a:gd name="adj" fmla="val 4819"/>
              </a:avLst>
            </a:prstGeom>
            <a:noFill/>
            <a:ln w="9525">
              <a:solidFill>
                <a:srgbClr val="C00000"/>
              </a:solidFill>
              <a:prstDash val="sysDash"/>
            </a:ln>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28" name="角丸四角形 27"/>
            <p:cNvSpPr/>
            <p:nvPr/>
          </p:nvSpPr>
          <p:spPr>
            <a:xfrm>
              <a:off x="671735" y="2945868"/>
              <a:ext cx="900000" cy="267768"/>
            </a:xfrm>
            <a:prstGeom prst="roundRect">
              <a:avLst/>
            </a:prstGeom>
            <a:ln/>
          </p:spPr>
          <p:style>
            <a:lnRef idx="2">
              <a:schemeClr val="accent2"/>
            </a:lnRef>
            <a:fillRef idx="1">
              <a:schemeClr val="lt1"/>
            </a:fillRef>
            <a:effectRef idx="0">
              <a:schemeClr val="accent2"/>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製品情報更新</a:t>
              </a:r>
            </a:p>
          </p:txBody>
        </p:sp>
        <p:sp>
          <p:nvSpPr>
            <p:cNvPr id="38" name="下矢印 37"/>
            <p:cNvSpPr/>
            <p:nvPr/>
          </p:nvSpPr>
          <p:spPr>
            <a:xfrm>
              <a:off x="995735" y="4416249"/>
              <a:ext cx="252000" cy="216000"/>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40" name="下矢印 39"/>
            <p:cNvSpPr/>
            <p:nvPr/>
          </p:nvSpPr>
          <p:spPr>
            <a:xfrm>
              <a:off x="991888" y="5299523"/>
              <a:ext cx="252000" cy="216000"/>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41" name="下矢印 40"/>
            <p:cNvSpPr/>
            <p:nvPr/>
          </p:nvSpPr>
          <p:spPr>
            <a:xfrm>
              <a:off x="991888" y="5893257"/>
              <a:ext cx="252000" cy="216000"/>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42" name="角丸四角形 41"/>
            <p:cNvSpPr/>
            <p:nvPr/>
          </p:nvSpPr>
          <p:spPr>
            <a:xfrm>
              <a:off x="671735" y="6177376"/>
              <a:ext cx="900000" cy="266400"/>
            </a:xfrm>
            <a:prstGeom prst="roundRect">
              <a:avLst/>
            </a:prstGeom>
            <a:ln>
              <a:solidFill>
                <a:srgbClr val="00B050"/>
              </a:solidFill>
            </a:ln>
          </p:spPr>
          <p:style>
            <a:lnRef idx="2">
              <a:schemeClr val="accent1"/>
            </a:lnRef>
            <a:fillRef idx="1">
              <a:schemeClr val="lt1"/>
            </a:fillRef>
            <a:effectRef idx="0">
              <a:schemeClr val="accent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承認・公開</a:t>
              </a:r>
            </a:p>
          </p:txBody>
        </p:sp>
        <p:sp>
          <p:nvSpPr>
            <p:cNvPr id="43" name="角丸四角形 42"/>
            <p:cNvSpPr/>
            <p:nvPr/>
          </p:nvSpPr>
          <p:spPr>
            <a:xfrm>
              <a:off x="671735" y="5578995"/>
              <a:ext cx="900000" cy="266400"/>
            </a:xfrm>
            <a:prstGeom prst="roundRect">
              <a:avLst/>
            </a:prstGeom>
            <a:ln/>
          </p:spPr>
          <p:style>
            <a:lnRef idx="2">
              <a:schemeClr val="accent1"/>
            </a:lnRef>
            <a:fillRef idx="1">
              <a:schemeClr val="lt1"/>
            </a:fillRef>
            <a:effectRef idx="0">
              <a:schemeClr val="accent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申請</a:t>
              </a:r>
            </a:p>
          </p:txBody>
        </p:sp>
      </p:grpSp>
      <p:sp>
        <p:nvSpPr>
          <p:cNvPr id="31" name="タイトル 1"/>
          <p:cNvSpPr txBox="1">
            <a:spLocks/>
          </p:cNvSpPr>
          <p:nvPr/>
        </p:nvSpPr>
        <p:spPr>
          <a:xfrm>
            <a:off x="1567887" y="274638"/>
            <a:ext cx="6996009" cy="490066"/>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kumimoji="1" sz="3200" b="1"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pPr algn="l"/>
            <a:r>
              <a:rPr lang="en-US" altLang="ja-JP" sz="1800" dirty="0"/>
              <a:t>3.3.1</a:t>
            </a:r>
            <a:r>
              <a:rPr lang="ja-JP" altLang="en-US" sz="1800" dirty="0"/>
              <a:t>　製品情報更新　メニュー選択</a:t>
            </a:r>
          </a:p>
        </p:txBody>
      </p:sp>
      <p:sp>
        <p:nvSpPr>
          <p:cNvPr id="32" name="角丸四角形 31"/>
          <p:cNvSpPr/>
          <p:nvPr/>
        </p:nvSpPr>
        <p:spPr>
          <a:xfrm>
            <a:off x="3454400" y="3089333"/>
            <a:ext cx="1117600" cy="401586"/>
          </a:xfrm>
          <a:prstGeom prst="roundRect">
            <a:avLst/>
          </a:prstGeom>
          <a:noFill/>
          <a:ln w="28575">
            <a:solidFill>
              <a:srgbClr val="FF0000"/>
            </a:solidFill>
          </a:ln>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2" name="スライド番号プレースホルダー 1">
            <a:extLst>
              <a:ext uri="{FF2B5EF4-FFF2-40B4-BE49-F238E27FC236}">
                <a16:creationId xmlns:a16="http://schemas.microsoft.com/office/drawing/2014/main" id="{10800B58-E833-4317-9107-877CE347CEB6}"/>
              </a:ext>
            </a:extLst>
          </p:cNvPr>
          <p:cNvSpPr>
            <a:spLocks noGrp="1"/>
          </p:cNvSpPr>
          <p:nvPr>
            <p:ph type="sldNum" sz="quarter" idx="12"/>
          </p:nvPr>
        </p:nvSpPr>
        <p:spPr/>
        <p:txBody>
          <a:bodyPr/>
          <a:lstStyle/>
          <a:p>
            <a:fld id="{AAEC5578-235D-485F-9B50-9803794400B3}" type="slidenum">
              <a:rPr lang="ja-JP" altLang="en-US" smtClean="0"/>
              <a:pPr/>
              <a:t>55</a:t>
            </a:fld>
            <a:endParaRPr lang="ja-JP" altLang="en-US" dirty="0"/>
          </a:p>
        </p:txBody>
      </p:sp>
    </p:spTree>
    <p:extLst>
      <p:ext uri="{BB962C8B-B14F-4D97-AF65-F5344CB8AC3E}">
        <p14:creationId xmlns:p14="http://schemas.microsoft.com/office/powerpoint/2010/main" val="10850443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685800" y="1502841"/>
            <a:ext cx="7772400" cy="1776664"/>
          </a:xfrm>
        </p:spPr>
        <p:txBody>
          <a:bodyPr>
            <a:normAutofit/>
          </a:bodyPr>
          <a:lstStyle/>
          <a:p>
            <a:pPr lvl="0"/>
            <a:r>
              <a:rPr lang="ja-JP" altLang="ja-JP" sz="3200" dirty="0"/>
              <a:t>表示情報</a:t>
            </a:r>
            <a:r>
              <a:rPr lang="en-US" altLang="ja-JP" sz="3200" dirty="0"/>
              <a:t>(</a:t>
            </a:r>
            <a:r>
              <a:rPr lang="ja-JP" altLang="en-US" sz="3200" dirty="0"/>
              <a:t>「仕様から探す」の内容</a:t>
            </a:r>
            <a:r>
              <a:rPr lang="en-US" altLang="ja-JP" sz="3200" dirty="0"/>
              <a:t>)</a:t>
            </a:r>
            <a:r>
              <a:rPr lang="ja-JP" altLang="ja-JP" sz="3200" dirty="0"/>
              <a:t>の編集をする場合</a:t>
            </a:r>
            <a:endParaRPr lang="en-US" altLang="ja-JP" sz="3200" b="0" dirty="0"/>
          </a:p>
        </p:txBody>
      </p:sp>
      <p:sp>
        <p:nvSpPr>
          <p:cNvPr id="3" name="スライド番号プレースホルダー 2">
            <a:extLst>
              <a:ext uri="{FF2B5EF4-FFF2-40B4-BE49-F238E27FC236}">
                <a16:creationId xmlns:a16="http://schemas.microsoft.com/office/drawing/2014/main" id="{299D133E-55EA-4BC4-9059-9FE5977E672D}"/>
              </a:ext>
            </a:extLst>
          </p:cNvPr>
          <p:cNvSpPr>
            <a:spLocks noGrp="1"/>
          </p:cNvSpPr>
          <p:nvPr>
            <p:ph type="sldNum" sz="quarter" idx="12"/>
          </p:nvPr>
        </p:nvSpPr>
        <p:spPr/>
        <p:txBody>
          <a:bodyPr/>
          <a:lstStyle/>
          <a:p>
            <a:fld id="{AAEC5578-235D-485F-9B50-9803794400B3}" type="slidenum">
              <a:rPr kumimoji="1" lang="ja-JP" altLang="en-US" smtClean="0"/>
              <a:t>56</a:t>
            </a:fld>
            <a:endParaRPr kumimoji="1" lang="ja-JP" altLang="en-US" dirty="0"/>
          </a:p>
        </p:txBody>
      </p:sp>
      <p:sp>
        <p:nvSpPr>
          <p:cNvPr id="7" name="コンテンツ プレースホルダー 5">
            <a:extLst>
              <a:ext uri="{FF2B5EF4-FFF2-40B4-BE49-F238E27FC236}">
                <a16:creationId xmlns:a16="http://schemas.microsoft.com/office/drawing/2014/main" id="{5CFC3A1F-A44A-460A-AC8C-97E0C3512443}"/>
              </a:ext>
            </a:extLst>
          </p:cNvPr>
          <p:cNvSpPr txBox="1">
            <a:spLocks/>
          </p:cNvSpPr>
          <p:nvPr/>
        </p:nvSpPr>
        <p:spPr>
          <a:xfrm>
            <a:off x="906297" y="2943225"/>
            <a:ext cx="7331406" cy="1192385"/>
          </a:xfrm>
          <a:prstGeom prst="rect">
            <a:avLst/>
          </a:prstGeom>
        </p:spPr>
        <p:txBody>
          <a:bodyPr vert="horz" lIns="91440" tIns="45720" rIns="91440" bIns="45720" rtlCol="0">
            <a:noAutofit/>
          </a:bodyPr>
          <a:lstStyle>
            <a:lvl1pPr marL="203597" indent="-203597" algn="l" defTabSz="685800" rtl="0" eaLnBrk="1" latinLnBrk="0" hangingPunct="1">
              <a:spcBef>
                <a:spcPts val="450"/>
              </a:spcBef>
              <a:buFont typeface="Wingdings" panose="05000000000000000000" pitchFamily="2" charset="2"/>
              <a:buChar char="Ø"/>
              <a:defRPr kumimoji="1" sz="135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400050" indent="-196454" algn="l" defTabSz="685800" rtl="0" eaLnBrk="1" latinLnBrk="0" hangingPunct="1">
              <a:spcBef>
                <a:spcPts val="450"/>
              </a:spcBef>
              <a:buFont typeface="Wingdings" panose="05000000000000000000" pitchFamily="2" charset="2"/>
              <a:buChar char="ü"/>
              <a:defRPr kumimoji="1" sz="12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469106" indent="-136922" algn="l" defTabSz="685800" rtl="0" eaLnBrk="1" latinLnBrk="0" hangingPunct="1">
              <a:spcBef>
                <a:spcPts val="450"/>
              </a:spcBef>
              <a:buFont typeface="Arial" panose="020B0604020202020204" pitchFamily="34" charset="0"/>
              <a:buChar char="•"/>
              <a:defRPr kumimoji="1" sz="12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140619" indent="-111919" algn="l" defTabSz="685800" rtl="0" eaLnBrk="1" latinLnBrk="0" hangingPunct="1">
              <a:spcBef>
                <a:spcPts val="450"/>
              </a:spcBef>
              <a:buFont typeface="Arial" panose="020B0604020202020204" pitchFamily="34" charset="0"/>
              <a:buChar char="–"/>
              <a:defRPr kumimoji="1" sz="105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1476375" indent="-104775" algn="l" defTabSz="685800" rtl="0" eaLnBrk="1" latinLnBrk="0" hangingPunct="1">
              <a:spcBef>
                <a:spcPts val="450"/>
              </a:spcBef>
              <a:buFont typeface="Arial" panose="020B0604020202020204" pitchFamily="34" charset="0"/>
              <a:buChar char="»"/>
              <a:defRPr kumimoji="1" sz="9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1885950" indent="-171450" algn="l" defTabSz="685800" rtl="0" eaLnBrk="1" latinLnBrk="0" hangingPunct="1">
              <a:spcBef>
                <a:spcPct val="20000"/>
              </a:spcBef>
              <a:buFont typeface="Arial" panose="020B0604020202020204" pitchFamily="34" charset="0"/>
              <a:buChar char="•"/>
              <a:defRPr kumimoji="1"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kumimoji="1"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kumimoji="1"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kumimoji="1" sz="1500" kern="1200">
                <a:solidFill>
                  <a:schemeClr val="tx1"/>
                </a:solidFill>
                <a:latin typeface="+mn-lt"/>
                <a:ea typeface="+mn-ea"/>
                <a:cs typeface="+mn-cs"/>
              </a:defRPr>
            </a:lvl9pPr>
          </a:lstStyle>
          <a:p>
            <a:pPr marL="0" indent="0">
              <a:spcBef>
                <a:spcPts val="300"/>
              </a:spcBef>
              <a:buNone/>
            </a:pPr>
            <a:r>
              <a:rPr lang="ja-JP" altLang="en-US" sz="1600" dirty="0"/>
              <a:t>➡　</a:t>
            </a:r>
            <a:r>
              <a:rPr lang="en-US" altLang="ja-JP" sz="1600" dirty="0">
                <a:hlinkClick r:id="rId2" action="ppaction://hlinksldjump"/>
              </a:rPr>
              <a:t>『</a:t>
            </a:r>
            <a:r>
              <a:rPr lang="ja-JP" altLang="en-US" sz="1600" dirty="0">
                <a:hlinkClick r:id="rId2" action="ppaction://hlinksldjump"/>
              </a:rPr>
              <a:t>表示情報</a:t>
            </a:r>
            <a:r>
              <a:rPr lang="en-US" altLang="ja-JP" sz="1600" dirty="0">
                <a:hlinkClick r:id="rId2" action="ppaction://hlinksldjump"/>
              </a:rPr>
              <a:t>(</a:t>
            </a:r>
            <a:r>
              <a:rPr lang="ja-JP" altLang="en-US" sz="1600" dirty="0">
                <a:hlinkClick r:id="rId2" action="ppaction://hlinksldjump"/>
              </a:rPr>
              <a:t>「仕様から探す」の内容</a:t>
            </a:r>
            <a:r>
              <a:rPr lang="en-US" altLang="ja-JP" sz="1600" dirty="0">
                <a:hlinkClick r:id="rId2" action="ppaction://hlinksldjump"/>
              </a:rPr>
              <a:t>)</a:t>
            </a:r>
            <a:r>
              <a:rPr lang="ja-JP" altLang="en-US" sz="1600" dirty="0">
                <a:hlinkClick r:id="rId2" action="ppaction://hlinksldjump"/>
              </a:rPr>
              <a:t>の編集をする場合</a:t>
            </a:r>
            <a:r>
              <a:rPr lang="en-US" altLang="ja-JP" sz="1600" dirty="0">
                <a:hlinkClick r:id="rId2" action="ppaction://hlinksldjump"/>
              </a:rPr>
              <a:t>』</a:t>
            </a:r>
            <a:r>
              <a:rPr lang="ja-JP" altLang="en-US" sz="1400" dirty="0"/>
              <a:t>へ</a:t>
            </a:r>
            <a:endParaRPr lang="en-US" altLang="ja-JP" sz="1400" dirty="0"/>
          </a:p>
          <a:p>
            <a:pPr marL="0" indent="0">
              <a:spcBef>
                <a:spcPts val="300"/>
              </a:spcBef>
              <a:buNone/>
            </a:pPr>
            <a:r>
              <a:rPr lang="ja-JP" altLang="en-US" sz="800" dirty="0"/>
              <a:t>　</a:t>
            </a:r>
            <a:endParaRPr lang="en-US" altLang="ja-JP" sz="800" dirty="0"/>
          </a:p>
          <a:p>
            <a:pPr marL="0" indent="0">
              <a:spcBef>
                <a:spcPts val="300"/>
              </a:spcBef>
              <a:buNone/>
            </a:pPr>
            <a:r>
              <a:rPr lang="en-US" altLang="ja-JP" sz="1200" dirty="0"/>
              <a:t>※</a:t>
            </a:r>
            <a:r>
              <a:rPr lang="ja-JP" altLang="en-US" sz="1200" dirty="0"/>
              <a:t>　製品情報登録フローの手順にリンクしますが、製品情報登録フロー・製品情報更新フローで</a:t>
            </a:r>
            <a:endParaRPr lang="en-US" altLang="ja-JP" sz="1200" dirty="0"/>
          </a:p>
          <a:p>
            <a:pPr marL="0" indent="0">
              <a:spcBef>
                <a:spcPts val="300"/>
              </a:spcBef>
              <a:buNone/>
            </a:pPr>
            <a:r>
              <a:rPr lang="ja-JP" altLang="en-US" sz="1200" dirty="0"/>
              <a:t>　　</a:t>
            </a:r>
            <a:r>
              <a:rPr lang="en-US" altLang="ja-JP" sz="1200" dirty="0"/>
              <a:t>『</a:t>
            </a:r>
            <a:r>
              <a:rPr lang="ja-JP" altLang="ja-JP" sz="1200" dirty="0"/>
              <a:t>表示情報の編集をする</a:t>
            </a:r>
            <a:r>
              <a:rPr lang="en-US" altLang="ja-JP" sz="1200" dirty="0"/>
              <a:t>』</a:t>
            </a:r>
            <a:r>
              <a:rPr lang="ja-JP" altLang="en-US" sz="1200" dirty="0"/>
              <a:t>手順は同じです。</a:t>
            </a:r>
            <a:endParaRPr lang="en-US" altLang="ja-JP" sz="1200" dirty="0"/>
          </a:p>
          <a:p>
            <a:pPr marL="0" indent="0">
              <a:spcBef>
                <a:spcPts val="300"/>
              </a:spcBef>
              <a:buNone/>
            </a:pPr>
            <a:endParaRPr lang="en-US" altLang="ja-JP" sz="1200" dirty="0"/>
          </a:p>
        </p:txBody>
      </p:sp>
      <p:sp>
        <p:nvSpPr>
          <p:cNvPr id="10" name="サブタイトル 2">
            <a:extLst>
              <a:ext uri="{FF2B5EF4-FFF2-40B4-BE49-F238E27FC236}">
                <a16:creationId xmlns:a16="http://schemas.microsoft.com/office/drawing/2014/main" id="{2857064E-ABE9-4AD2-8D56-DBA45CDC23CD}"/>
              </a:ext>
            </a:extLst>
          </p:cNvPr>
          <p:cNvSpPr>
            <a:spLocks noGrp="1"/>
          </p:cNvSpPr>
          <p:nvPr>
            <p:ph type="subTitle" idx="1"/>
          </p:nvPr>
        </p:nvSpPr>
        <p:spPr>
          <a:xfrm>
            <a:off x="1091820" y="4320000"/>
            <a:ext cx="7506269" cy="2374475"/>
          </a:xfrm>
        </p:spPr>
        <p:txBody>
          <a:bodyPr vert="horz" lIns="91440" tIns="45720" rIns="91440" bIns="45720" rtlCol="0">
            <a:noAutofit/>
          </a:bodyPr>
          <a:lstStyle/>
          <a:p>
            <a:pPr algn="l">
              <a:lnSpc>
                <a:spcPct val="130000"/>
              </a:lnSpc>
              <a:spcBef>
                <a:spcPts val="1200"/>
              </a:spcBef>
            </a:pPr>
            <a:r>
              <a:rPr lang="ja-JP" altLang="en-US" sz="1400" dirty="0">
                <a:solidFill>
                  <a:schemeClr val="tx1"/>
                </a:solidFill>
              </a:rPr>
              <a:t>その他の情報を編集する場合、下記の手順をご参照ください。</a:t>
            </a:r>
            <a:br>
              <a:rPr lang="en-US" altLang="ja-JP" sz="1400" dirty="0">
                <a:hlinkClick r:id="rId3" action="ppaction://hlinksldjump"/>
              </a:rPr>
            </a:br>
            <a:r>
              <a:rPr lang="ja-JP" altLang="en-US" sz="1400" dirty="0"/>
              <a:t>　</a:t>
            </a:r>
            <a:r>
              <a:rPr lang="en-US" altLang="ja-JP" sz="1400" dirty="0">
                <a:hlinkClick r:id="rId4" action="ppaction://hlinksldjump"/>
              </a:rPr>
              <a:t>『</a:t>
            </a:r>
            <a:r>
              <a:rPr lang="ja-JP" altLang="en-US" sz="1400" dirty="0">
                <a:hlinkClick r:id="rId4" action="ppaction://hlinksldjump"/>
              </a:rPr>
              <a:t>表示情報</a:t>
            </a:r>
            <a:r>
              <a:rPr lang="en-US" altLang="ja-JP" sz="1400" dirty="0">
                <a:hlinkClick r:id="rId4" action="ppaction://hlinksldjump"/>
              </a:rPr>
              <a:t>(</a:t>
            </a:r>
            <a:r>
              <a:rPr lang="ja-JP" altLang="en-US" sz="1400" dirty="0">
                <a:hlinkClick r:id="rId4" action="ppaction://hlinksldjump"/>
              </a:rPr>
              <a:t>「仕様から探す」の親形名表示情報内容</a:t>
            </a:r>
            <a:r>
              <a:rPr lang="en-US" altLang="ja-JP" sz="1400" dirty="0">
                <a:hlinkClick r:id="rId4" action="ppaction://hlinksldjump"/>
              </a:rPr>
              <a:t>)</a:t>
            </a:r>
            <a:r>
              <a:rPr lang="ja-JP" altLang="en-US" sz="1400" dirty="0">
                <a:hlinkClick r:id="rId4" action="ppaction://hlinksldjump"/>
              </a:rPr>
              <a:t>の編集をする場合</a:t>
            </a:r>
            <a:r>
              <a:rPr lang="en-US" altLang="ja-JP" sz="1400" dirty="0">
                <a:hlinkClick r:id="rId4" action="ppaction://hlinksldjump"/>
              </a:rPr>
              <a:t>』</a:t>
            </a:r>
            <a:br>
              <a:rPr lang="en-US" altLang="ja-JP" sz="1400" dirty="0"/>
            </a:br>
            <a:r>
              <a:rPr lang="ja-JP" altLang="en-US" sz="1400" dirty="0"/>
              <a:t>　</a:t>
            </a:r>
            <a:r>
              <a:rPr lang="en-US" altLang="ja-JP" sz="1400" dirty="0">
                <a:hlinkClick r:id="rId5" action="ppaction://hlinksldjump"/>
              </a:rPr>
              <a:t>『</a:t>
            </a:r>
            <a:r>
              <a:rPr lang="ja-JP" altLang="ja-JP" sz="1400" dirty="0">
                <a:hlinkClick r:id="rId5" action="ppaction://hlinksldjump"/>
              </a:rPr>
              <a:t>表示情報</a:t>
            </a:r>
            <a:r>
              <a:rPr lang="en-US" altLang="ja-JP" sz="1400" dirty="0">
                <a:hlinkClick r:id="rId5" action="ppaction://hlinksldjump"/>
              </a:rPr>
              <a:t>(</a:t>
            </a:r>
            <a:r>
              <a:rPr lang="ja-JP" altLang="en-US" sz="1400" dirty="0">
                <a:hlinkClick r:id="rId5" action="ppaction://hlinksldjump"/>
              </a:rPr>
              <a:t>詳細画面の内容</a:t>
            </a:r>
            <a:r>
              <a:rPr lang="en-US" altLang="ja-JP" sz="1400" dirty="0">
                <a:hlinkClick r:id="rId5" action="ppaction://hlinksldjump"/>
              </a:rPr>
              <a:t>)</a:t>
            </a:r>
            <a:r>
              <a:rPr lang="ja-JP" altLang="ja-JP" sz="1400" dirty="0">
                <a:hlinkClick r:id="rId5" action="ppaction://hlinksldjump"/>
              </a:rPr>
              <a:t>の編集をする場合</a:t>
            </a:r>
            <a:r>
              <a:rPr lang="en-US" altLang="ja-JP" sz="1400" dirty="0">
                <a:hlinkClick r:id="rId5" action="ppaction://hlinksldjump"/>
              </a:rPr>
              <a:t>』</a:t>
            </a:r>
            <a:br>
              <a:rPr lang="en-US" altLang="ja-JP" sz="1400" dirty="0"/>
            </a:br>
            <a:r>
              <a:rPr lang="ja-JP" altLang="en-US" sz="1400" dirty="0"/>
              <a:t>　</a:t>
            </a:r>
            <a:r>
              <a:rPr lang="en-US" altLang="ja-JP" sz="1400" dirty="0">
                <a:hlinkClick r:id="rId3" action="ppaction://hlinksldjump"/>
              </a:rPr>
              <a:t>『</a:t>
            </a:r>
            <a:r>
              <a:rPr lang="ja-JP" altLang="ja-JP" sz="1400" dirty="0">
                <a:hlinkClick r:id="rId3" action="ppaction://hlinksldjump"/>
              </a:rPr>
              <a:t>表示情報</a:t>
            </a:r>
            <a:r>
              <a:rPr lang="en-US" altLang="ja-JP" sz="1400" dirty="0">
                <a:hlinkClick r:id="rId3" action="ppaction://hlinksldjump"/>
              </a:rPr>
              <a:t>(</a:t>
            </a:r>
            <a:r>
              <a:rPr lang="ja-JP" altLang="en-US" sz="1400" dirty="0">
                <a:hlinkClick r:id="rId3" action="ppaction://hlinksldjump"/>
              </a:rPr>
              <a:t>「規格適合品を探す」の内容</a:t>
            </a:r>
            <a:r>
              <a:rPr lang="en-US" altLang="ja-JP" sz="1400" dirty="0">
                <a:hlinkClick r:id="rId3" action="ppaction://hlinksldjump"/>
              </a:rPr>
              <a:t>)</a:t>
            </a:r>
            <a:r>
              <a:rPr lang="ja-JP" altLang="ja-JP" sz="1400" dirty="0">
                <a:hlinkClick r:id="rId3" action="ppaction://hlinksldjump"/>
              </a:rPr>
              <a:t>の編集をする場合</a:t>
            </a:r>
            <a:r>
              <a:rPr lang="en-US" altLang="ja-JP" sz="1400" dirty="0">
                <a:hlinkClick r:id="rId3" action="ppaction://hlinksldjump"/>
              </a:rPr>
              <a:t>』</a:t>
            </a:r>
            <a:br>
              <a:rPr lang="en-US" altLang="ja-JP" sz="1400" dirty="0"/>
            </a:br>
            <a:r>
              <a:rPr lang="ja-JP" altLang="en-US" sz="1400" dirty="0"/>
              <a:t>　</a:t>
            </a:r>
            <a:r>
              <a:rPr lang="en-US" altLang="ja-JP" sz="1400" dirty="0">
                <a:hlinkClick r:id="rId6" action="ppaction://hlinksldjump"/>
              </a:rPr>
              <a:t>『</a:t>
            </a:r>
            <a:r>
              <a:rPr lang="ja-JP" altLang="ja-JP" sz="1400" dirty="0">
                <a:hlinkClick r:id="rId6" action="ppaction://hlinksldjump"/>
              </a:rPr>
              <a:t>表示情報</a:t>
            </a:r>
            <a:r>
              <a:rPr lang="en-US" altLang="ja-JP" sz="1400" dirty="0">
                <a:hlinkClick r:id="rId6" action="ppaction://hlinksldjump"/>
              </a:rPr>
              <a:t>(</a:t>
            </a:r>
            <a:r>
              <a:rPr lang="ja-JP" altLang="en-US" sz="1400" dirty="0">
                <a:hlinkClick r:id="rId6" action="ppaction://hlinksldjump"/>
              </a:rPr>
              <a:t>「生産終了品を探す」の内容</a:t>
            </a:r>
            <a:r>
              <a:rPr lang="en-US" altLang="ja-JP" sz="1400" dirty="0">
                <a:hlinkClick r:id="rId6" action="ppaction://hlinksldjump"/>
              </a:rPr>
              <a:t>)</a:t>
            </a:r>
            <a:r>
              <a:rPr lang="ja-JP" altLang="ja-JP" sz="1400" dirty="0">
                <a:hlinkClick r:id="rId6" action="ppaction://hlinksldjump"/>
              </a:rPr>
              <a:t>の編集をする場合</a:t>
            </a:r>
            <a:r>
              <a:rPr lang="en-US" altLang="ja-JP" sz="1400" dirty="0">
                <a:hlinkClick r:id="rId6" action="ppaction://hlinksldjump"/>
              </a:rPr>
              <a:t>』</a:t>
            </a:r>
            <a:br>
              <a:rPr lang="en-US" altLang="ja-JP" sz="1400" dirty="0"/>
            </a:br>
            <a:r>
              <a:rPr lang="ja-JP" altLang="en-US" sz="1400" dirty="0"/>
              <a:t>　</a:t>
            </a:r>
            <a:r>
              <a:rPr lang="en-US" altLang="ja-JP" sz="1400" dirty="0">
                <a:hlinkClick r:id="rId7" action="ppaction://hlinksldjump"/>
              </a:rPr>
              <a:t>『</a:t>
            </a:r>
            <a:r>
              <a:rPr lang="ja-JP" altLang="en-US" sz="1400" dirty="0">
                <a:hlinkClick r:id="rId7" action="ppaction://hlinksldjump"/>
              </a:rPr>
              <a:t>表示情報</a:t>
            </a:r>
            <a:r>
              <a:rPr lang="en-US" altLang="ja-JP" sz="1400" dirty="0">
                <a:hlinkClick r:id="rId7" action="ppaction://hlinksldjump"/>
              </a:rPr>
              <a:t>(</a:t>
            </a:r>
            <a:r>
              <a:rPr lang="ja-JP" altLang="en-US" sz="1400" dirty="0">
                <a:hlinkClick r:id="rId7" action="ppaction://hlinksldjump"/>
              </a:rPr>
              <a:t>「仕様から探す」の</a:t>
            </a:r>
            <a:r>
              <a:rPr lang="en-US" altLang="ja-JP" sz="1400" dirty="0">
                <a:hlinkClick r:id="rId7" action="ppaction://hlinksldjump"/>
              </a:rPr>
              <a:t>EC</a:t>
            </a:r>
            <a:r>
              <a:rPr lang="ja-JP" altLang="en-US" sz="1400" dirty="0">
                <a:hlinkClick r:id="rId7" action="ppaction://hlinksldjump"/>
              </a:rPr>
              <a:t>サイト連携情報の内容</a:t>
            </a:r>
            <a:r>
              <a:rPr lang="en-US" altLang="ja-JP" sz="1400" dirty="0">
                <a:hlinkClick r:id="rId7" action="ppaction://hlinksldjump"/>
              </a:rPr>
              <a:t>)</a:t>
            </a:r>
            <a:r>
              <a:rPr lang="ja-JP" altLang="en-US" sz="1400" dirty="0">
                <a:hlinkClick r:id="rId7" action="ppaction://hlinksldjump"/>
              </a:rPr>
              <a:t>の編集をする場合</a:t>
            </a:r>
            <a:r>
              <a:rPr lang="en-US" altLang="ja-JP" sz="1400" dirty="0">
                <a:hlinkClick r:id="rId7" action="ppaction://hlinksldjump"/>
              </a:rPr>
              <a:t>』</a:t>
            </a:r>
            <a:br>
              <a:rPr lang="en-US" altLang="ja-JP" sz="1400" dirty="0"/>
            </a:br>
            <a:endParaRPr lang="ja-JP" altLang="en-US" sz="1400" dirty="0">
              <a:hlinkClick r:id="rId3" action="ppaction://hlinksldjump"/>
            </a:endParaRPr>
          </a:p>
        </p:txBody>
      </p:sp>
    </p:spTree>
    <p:extLst>
      <p:ext uri="{BB962C8B-B14F-4D97-AF65-F5344CB8AC3E}">
        <p14:creationId xmlns:p14="http://schemas.microsoft.com/office/powerpoint/2010/main" val="31717489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685800" y="1502841"/>
            <a:ext cx="7772400" cy="1776664"/>
          </a:xfrm>
        </p:spPr>
        <p:txBody>
          <a:bodyPr>
            <a:normAutofit/>
          </a:bodyPr>
          <a:lstStyle/>
          <a:p>
            <a:pPr lvl="0"/>
            <a:r>
              <a:rPr lang="ja-JP" altLang="ja-JP" sz="3200" dirty="0"/>
              <a:t>表示情報</a:t>
            </a:r>
            <a:r>
              <a:rPr lang="en-US" altLang="ja-JP" sz="3200" dirty="0"/>
              <a:t>(</a:t>
            </a:r>
            <a:r>
              <a:rPr lang="ja-JP" altLang="en-US" sz="3200" dirty="0"/>
              <a:t>「仕様から探す」の親形名表示情報の内容</a:t>
            </a:r>
            <a:r>
              <a:rPr lang="en-US" altLang="ja-JP" sz="3200" dirty="0"/>
              <a:t>)</a:t>
            </a:r>
            <a:r>
              <a:rPr lang="ja-JP" altLang="ja-JP" sz="3200" dirty="0"/>
              <a:t>の編集をする場合</a:t>
            </a:r>
            <a:endParaRPr lang="en-US" altLang="ja-JP" sz="3200" b="0" dirty="0"/>
          </a:p>
        </p:txBody>
      </p:sp>
      <p:sp>
        <p:nvSpPr>
          <p:cNvPr id="3" name="スライド番号プレースホルダー 2">
            <a:extLst>
              <a:ext uri="{FF2B5EF4-FFF2-40B4-BE49-F238E27FC236}">
                <a16:creationId xmlns:a16="http://schemas.microsoft.com/office/drawing/2014/main" id="{299D133E-55EA-4BC4-9059-9FE5977E672D}"/>
              </a:ext>
            </a:extLst>
          </p:cNvPr>
          <p:cNvSpPr>
            <a:spLocks noGrp="1"/>
          </p:cNvSpPr>
          <p:nvPr>
            <p:ph type="sldNum" sz="quarter" idx="12"/>
          </p:nvPr>
        </p:nvSpPr>
        <p:spPr/>
        <p:txBody>
          <a:bodyPr/>
          <a:lstStyle/>
          <a:p>
            <a:fld id="{AAEC5578-235D-485F-9B50-9803794400B3}" type="slidenum">
              <a:rPr kumimoji="1" lang="ja-JP" altLang="en-US" smtClean="0"/>
              <a:t>57</a:t>
            </a:fld>
            <a:endParaRPr kumimoji="1" lang="ja-JP" altLang="en-US" dirty="0"/>
          </a:p>
        </p:txBody>
      </p:sp>
      <p:sp>
        <p:nvSpPr>
          <p:cNvPr id="7" name="コンテンツ プレースホルダー 5">
            <a:extLst>
              <a:ext uri="{FF2B5EF4-FFF2-40B4-BE49-F238E27FC236}">
                <a16:creationId xmlns:a16="http://schemas.microsoft.com/office/drawing/2014/main" id="{5CFC3A1F-A44A-460A-AC8C-97E0C3512443}"/>
              </a:ext>
            </a:extLst>
          </p:cNvPr>
          <p:cNvSpPr txBox="1">
            <a:spLocks/>
          </p:cNvSpPr>
          <p:nvPr/>
        </p:nvSpPr>
        <p:spPr>
          <a:xfrm>
            <a:off x="906296" y="2943225"/>
            <a:ext cx="7772400" cy="1192385"/>
          </a:xfrm>
          <a:prstGeom prst="rect">
            <a:avLst/>
          </a:prstGeom>
        </p:spPr>
        <p:txBody>
          <a:bodyPr vert="horz" lIns="91440" tIns="45720" rIns="91440" bIns="45720" rtlCol="0">
            <a:noAutofit/>
          </a:bodyPr>
          <a:lstStyle>
            <a:lvl1pPr marL="203597" indent="-203597" algn="l" defTabSz="685800" rtl="0" eaLnBrk="1" latinLnBrk="0" hangingPunct="1">
              <a:spcBef>
                <a:spcPts val="450"/>
              </a:spcBef>
              <a:buFont typeface="Wingdings" panose="05000000000000000000" pitchFamily="2" charset="2"/>
              <a:buChar char="Ø"/>
              <a:defRPr kumimoji="1" sz="135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400050" indent="-196454" algn="l" defTabSz="685800" rtl="0" eaLnBrk="1" latinLnBrk="0" hangingPunct="1">
              <a:spcBef>
                <a:spcPts val="450"/>
              </a:spcBef>
              <a:buFont typeface="Wingdings" panose="05000000000000000000" pitchFamily="2" charset="2"/>
              <a:buChar char="ü"/>
              <a:defRPr kumimoji="1" sz="12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469106" indent="-136922" algn="l" defTabSz="685800" rtl="0" eaLnBrk="1" latinLnBrk="0" hangingPunct="1">
              <a:spcBef>
                <a:spcPts val="450"/>
              </a:spcBef>
              <a:buFont typeface="Arial" panose="020B0604020202020204" pitchFamily="34" charset="0"/>
              <a:buChar char="•"/>
              <a:defRPr kumimoji="1" sz="12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140619" indent="-111919" algn="l" defTabSz="685800" rtl="0" eaLnBrk="1" latinLnBrk="0" hangingPunct="1">
              <a:spcBef>
                <a:spcPts val="450"/>
              </a:spcBef>
              <a:buFont typeface="Arial" panose="020B0604020202020204" pitchFamily="34" charset="0"/>
              <a:buChar char="–"/>
              <a:defRPr kumimoji="1" sz="105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1476375" indent="-104775" algn="l" defTabSz="685800" rtl="0" eaLnBrk="1" latinLnBrk="0" hangingPunct="1">
              <a:spcBef>
                <a:spcPts val="450"/>
              </a:spcBef>
              <a:buFont typeface="Arial" panose="020B0604020202020204" pitchFamily="34" charset="0"/>
              <a:buChar char="»"/>
              <a:defRPr kumimoji="1" sz="9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1885950" indent="-171450" algn="l" defTabSz="685800" rtl="0" eaLnBrk="1" latinLnBrk="0" hangingPunct="1">
              <a:spcBef>
                <a:spcPct val="20000"/>
              </a:spcBef>
              <a:buFont typeface="Arial" panose="020B0604020202020204" pitchFamily="34" charset="0"/>
              <a:buChar char="•"/>
              <a:defRPr kumimoji="1"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kumimoji="1"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kumimoji="1"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kumimoji="1" sz="1500" kern="1200">
                <a:solidFill>
                  <a:schemeClr val="tx1"/>
                </a:solidFill>
                <a:latin typeface="+mn-lt"/>
                <a:ea typeface="+mn-ea"/>
                <a:cs typeface="+mn-cs"/>
              </a:defRPr>
            </a:lvl9pPr>
          </a:lstStyle>
          <a:p>
            <a:pPr marL="0" indent="0">
              <a:spcBef>
                <a:spcPts val="300"/>
              </a:spcBef>
              <a:buNone/>
            </a:pPr>
            <a:r>
              <a:rPr lang="ja-JP" altLang="en-US" sz="1600" dirty="0"/>
              <a:t>➡</a:t>
            </a:r>
            <a:r>
              <a:rPr lang="en-US" altLang="ja-JP" sz="1600" dirty="0">
                <a:hlinkClick r:id="rId2" action="ppaction://hlinksldjump"/>
              </a:rPr>
              <a:t>『</a:t>
            </a:r>
            <a:r>
              <a:rPr lang="ja-JP" altLang="en-US" sz="1600" dirty="0">
                <a:hlinkClick r:id="rId2" action="ppaction://hlinksldjump"/>
              </a:rPr>
              <a:t>表示情報</a:t>
            </a:r>
            <a:r>
              <a:rPr lang="en-US" altLang="ja-JP" sz="1600" dirty="0">
                <a:hlinkClick r:id="rId2" action="ppaction://hlinksldjump"/>
              </a:rPr>
              <a:t>(</a:t>
            </a:r>
            <a:r>
              <a:rPr lang="ja-JP" altLang="en-US" sz="1600" dirty="0">
                <a:hlinkClick r:id="rId2" action="ppaction://hlinksldjump"/>
              </a:rPr>
              <a:t>「仕様から探す」の親形名表示情報内容</a:t>
            </a:r>
            <a:r>
              <a:rPr lang="en-US" altLang="ja-JP" sz="1600" dirty="0">
                <a:hlinkClick r:id="rId2" action="ppaction://hlinksldjump"/>
              </a:rPr>
              <a:t>)</a:t>
            </a:r>
            <a:r>
              <a:rPr lang="ja-JP" altLang="en-US" sz="1600" dirty="0">
                <a:hlinkClick r:id="rId2" action="ppaction://hlinksldjump"/>
              </a:rPr>
              <a:t>の編集をする場合</a:t>
            </a:r>
            <a:r>
              <a:rPr lang="en-US" altLang="ja-JP" sz="1600" dirty="0">
                <a:hlinkClick r:id="rId2" action="ppaction://hlinksldjump"/>
              </a:rPr>
              <a:t>』</a:t>
            </a:r>
            <a:r>
              <a:rPr lang="ja-JP" altLang="en-US" sz="1400" dirty="0"/>
              <a:t>へ</a:t>
            </a:r>
            <a:endParaRPr lang="en-US" altLang="ja-JP" sz="1400" dirty="0"/>
          </a:p>
          <a:p>
            <a:pPr marL="0" indent="0">
              <a:spcBef>
                <a:spcPts val="300"/>
              </a:spcBef>
              <a:buNone/>
            </a:pPr>
            <a:r>
              <a:rPr lang="ja-JP" altLang="en-US" sz="800" dirty="0"/>
              <a:t>　</a:t>
            </a:r>
            <a:endParaRPr lang="en-US" altLang="ja-JP" sz="800" dirty="0"/>
          </a:p>
          <a:p>
            <a:pPr marL="0" indent="0">
              <a:spcBef>
                <a:spcPts val="300"/>
              </a:spcBef>
              <a:buNone/>
            </a:pPr>
            <a:r>
              <a:rPr lang="en-US" altLang="ja-JP" sz="1200" dirty="0"/>
              <a:t>※</a:t>
            </a:r>
            <a:r>
              <a:rPr lang="ja-JP" altLang="en-US" sz="1200" dirty="0"/>
              <a:t>　製品情報登録フローの手順にリンクしますが、製品情報登録フロー・製品情報更新フローで</a:t>
            </a:r>
            <a:endParaRPr lang="en-US" altLang="ja-JP" sz="1200" dirty="0"/>
          </a:p>
          <a:p>
            <a:pPr marL="0" indent="0">
              <a:spcBef>
                <a:spcPts val="300"/>
              </a:spcBef>
              <a:buNone/>
            </a:pPr>
            <a:r>
              <a:rPr lang="ja-JP" altLang="en-US" sz="1200" dirty="0"/>
              <a:t>　　　</a:t>
            </a:r>
            <a:r>
              <a:rPr lang="en-US" altLang="ja-JP" sz="1200" dirty="0"/>
              <a:t>『</a:t>
            </a:r>
            <a:r>
              <a:rPr lang="ja-JP" altLang="ja-JP" sz="1200" dirty="0"/>
              <a:t>表示情報の編集をする</a:t>
            </a:r>
            <a:r>
              <a:rPr lang="en-US" altLang="ja-JP" sz="1200" dirty="0"/>
              <a:t>』</a:t>
            </a:r>
            <a:r>
              <a:rPr lang="ja-JP" altLang="en-US" sz="1200" dirty="0"/>
              <a:t>手順は同じです。</a:t>
            </a:r>
            <a:endParaRPr lang="en-US" altLang="ja-JP" sz="1200" dirty="0"/>
          </a:p>
          <a:p>
            <a:pPr marL="0" indent="0">
              <a:spcBef>
                <a:spcPts val="300"/>
              </a:spcBef>
              <a:buNone/>
            </a:pPr>
            <a:endParaRPr lang="en-US" altLang="ja-JP" sz="1200" dirty="0"/>
          </a:p>
        </p:txBody>
      </p:sp>
      <p:sp>
        <p:nvSpPr>
          <p:cNvPr id="8" name="サブタイトル 2">
            <a:extLst>
              <a:ext uri="{FF2B5EF4-FFF2-40B4-BE49-F238E27FC236}">
                <a16:creationId xmlns:a16="http://schemas.microsoft.com/office/drawing/2014/main" id="{B0BE3C50-6078-4972-B097-96B9570B0A6F}"/>
              </a:ext>
            </a:extLst>
          </p:cNvPr>
          <p:cNvSpPr>
            <a:spLocks noGrp="1"/>
          </p:cNvSpPr>
          <p:nvPr>
            <p:ph type="subTitle" idx="1"/>
          </p:nvPr>
        </p:nvSpPr>
        <p:spPr>
          <a:xfrm>
            <a:off x="1091820" y="4320000"/>
            <a:ext cx="7506269" cy="2374475"/>
          </a:xfrm>
        </p:spPr>
        <p:txBody>
          <a:bodyPr vert="horz" lIns="91440" tIns="45720" rIns="91440" bIns="45720" rtlCol="0">
            <a:noAutofit/>
          </a:bodyPr>
          <a:lstStyle/>
          <a:p>
            <a:pPr algn="l">
              <a:lnSpc>
                <a:spcPct val="130000"/>
              </a:lnSpc>
              <a:spcBef>
                <a:spcPts val="1200"/>
              </a:spcBef>
            </a:pPr>
            <a:r>
              <a:rPr lang="ja-JP" altLang="en-US" sz="1400" dirty="0">
                <a:solidFill>
                  <a:schemeClr val="tx1"/>
                </a:solidFill>
              </a:rPr>
              <a:t>その他の情報を編集する場合、下記の手順をご参照ください。</a:t>
            </a:r>
            <a:br>
              <a:rPr lang="en-US" altLang="ja-JP" sz="1400" dirty="0">
                <a:hlinkClick r:id="rId3" action="ppaction://hlinksldjump"/>
              </a:rPr>
            </a:br>
            <a:r>
              <a:rPr lang="ja-JP" altLang="en-US" sz="1400" dirty="0"/>
              <a:t>　</a:t>
            </a:r>
            <a:r>
              <a:rPr lang="en-US" altLang="ja-JP" sz="1400" dirty="0">
                <a:hlinkClick r:id="rId4" action="ppaction://hlinksldjump"/>
              </a:rPr>
              <a:t>『</a:t>
            </a:r>
            <a:r>
              <a:rPr lang="ja-JP" altLang="en-US" sz="1400" dirty="0">
                <a:hlinkClick r:id="rId4" action="ppaction://hlinksldjump"/>
              </a:rPr>
              <a:t>表示情報</a:t>
            </a:r>
            <a:r>
              <a:rPr lang="en-US" altLang="ja-JP" sz="1400" dirty="0">
                <a:hlinkClick r:id="rId4" action="ppaction://hlinksldjump"/>
              </a:rPr>
              <a:t>(</a:t>
            </a:r>
            <a:r>
              <a:rPr lang="ja-JP" altLang="en-US" sz="1400" dirty="0">
                <a:hlinkClick r:id="rId4" action="ppaction://hlinksldjump"/>
              </a:rPr>
              <a:t>「仕様から探す」の内容</a:t>
            </a:r>
            <a:r>
              <a:rPr lang="en-US" altLang="ja-JP" sz="1400" dirty="0">
                <a:hlinkClick r:id="rId4" action="ppaction://hlinksldjump"/>
              </a:rPr>
              <a:t>)</a:t>
            </a:r>
            <a:r>
              <a:rPr lang="ja-JP" altLang="en-US" sz="1400" dirty="0">
                <a:hlinkClick r:id="rId4" action="ppaction://hlinksldjump"/>
              </a:rPr>
              <a:t>の編集をする場合</a:t>
            </a:r>
            <a:r>
              <a:rPr lang="en-US" altLang="ja-JP" sz="1400" dirty="0">
                <a:hlinkClick r:id="rId4" action="ppaction://hlinksldjump"/>
              </a:rPr>
              <a:t>』</a:t>
            </a:r>
            <a:br>
              <a:rPr lang="en-US" altLang="ja-JP" sz="1400" dirty="0"/>
            </a:br>
            <a:r>
              <a:rPr lang="ja-JP" altLang="en-US" sz="1400" dirty="0"/>
              <a:t>　</a:t>
            </a:r>
            <a:r>
              <a:rPr lang="en-US" altLang="ja-JP" sz="1400" dirty="0">
                <a:hlinkClick r:id="rId5" action="ppaction://hlinksldjump"/>
              </a:rPr>
              <a:t>『</a:t>
            </a:r>
            <a:r>
              <a:rPr lang="ja-JP" altLang="ja-JP" sz="1400" dirty="0">
                <a:hlinkClick r:id="rId5" action="ppaction://hlinksldjump"/>
              </a:rPr>
              <a:t>表示情報</a:t>
            </a:r>
            <a:r>
              <a:rPr lang="en-US" altLang="ja-JP" sz="1400" dirty="0">
                <a:hlinkClick r:id="rId5" action="ppaction://hlinksldjump"/>
              </a:rPr>
              <a:t>(</a:t>
            </a:r>
            <a:r>
              <a:rPr lang="ja-JP" altLang="en-US" sz="1400" dirty="0">
                <a:hlinkClick r:id="rId5" action="ppaction://hlinksldjump"/>
              </a:rPr>
              <a:t>詳細画面の内容</a:t>
            </a:r>
            <a:r>
              <a:rPr lang="en-US" altLang="ja-JP" sz="1400" dirty="0">
                <a:hlinkClick r:id="rId5" action="ppaction://hlinksldjump"/>
              </a:rPr>
              <a:t>)</a:t>
            </a:r>
            <a:r>
              <a:rPr lang="ja-JP" altLang="ja-JP" sz="1400" dirty="0">
                <a:hlinkClick r:id="rId5" action="ppaction://hlinksldjump"/>
              </a:rPr>
              <a:t>の編集をする場合</a:t>
            </a:r>
            <a:r>
              <a:rPr lang="en-US" altLang="ja-JP" sz="1400" dirty="0">
                <a:hlinkClick r:id="rId5" action="ppaction://hlinksldjump"/>
              </a:rPr>
              <a:t>』</a:t>
            </a:r>
            <a:br>
              <a:rPr lang="en-US" altLang="ja-JP" sz="1400" dirty="0"/>
            </a:br>
            <a:r>
              <a:rPr lang="ja-JP" altLang="en-US" sz="1400" dirty="0"/>
              <a:t>　</a:t>
            </a:r>
            <a:r>
              <a:rPr lang="en-US" altLang="ja-JP" sz="1400" dirty="0">
                <a:hlinkClick r:id="rId3" action="ppaction://hlinksldjump"/>
              </a:rPr>
              <a:t>『</a:t>
            </a:r>
            <a:r>
              <a:rPr lang="ja-JP" altLang="ja-JP" sz="1400" dirty="0">
                <a:hlinkClick r:id="rId3" action="ppaction://hlinksldjump"/>
              </a:rPr>
              <a:t>表示情報</a:t>
            </a:r>
            <a:r>
              <a:rPr lang="en-US" altLang="ja-JP" sz="1400" dirty="0">
                <a:hlinkClick r:id="rId3" action="ppaction://hlinksldjump"/>
              </a:rPr>
              <a:t>(</a:t>
            </a:r>
            <a:r>
              <a:rPr lang="ja-JP" altLang="en-US" sz="1400" dirty="0">
                <a:hlinkClick r:id="rId3" action="ppaction://hlinksldjump"/>
              </a:rPr>
              <a:t>「規格適合品を探す」の内容</a:t>
            </a:r>
            <a:r>
              <a:rPr lang="en-US" altLang="ja-JP" sz="1400" dirty="0">
                <a:hlinkClick r:id="rId3" action="ppaction://hlinksldjump"/>
              </a:rPr>
              <a:t>)</a:t>
            </a:r>
            <a:r>
              <a:rPr lang="ja-JP" altLang="ja-JP" sz="1400" dirty="0">
                <a:hlinkClick r:id="rId3" action="ppaction://hlinksldjump"/>
              </a:rPr>
              <a:t>の編集をする場合</a:t>
            </a:r>
            <a:r>
              <a:rPr lang="en-US" altLang="ja-JP" sz="1400" dirty="0">
                <a:hlinkClick r:id="rId3" action="ppaction://hlinksldjump"/>
              </a:rPr>
              <a:t>』</a:t>
            </a:r>
            <a:br>
              <a:rPr lang="en-US" altLang="ja-JP" sz="1400" dirty="0"/>
            </a:br>
            <a:r>
              <a:rPr lang="ja-JP" altLang="en-US" sz="1400" dirty="0"/>
              <a:t>　</a:t>
            </a:r>
            <a:r>
              <a:rPr lang="en-US" altLang="ja-JP" sz="1400" dirty="0">
                <a:hlinkClick r:id="rId6" action="ppaction://hlinksldjump"/>
              </a:rPr>
              <a:t>『</a:t>
            </a:r>
            <a:r>
              <a:rPr lang="ja-JP" altLang="ja-JP" sz="1400" dirty="0">
                <a:hlinkClick r:id="rId6" action="ppaction://hlinksldjump"/>
              </a:rPr>
              <a:t>表示情報</a:t>
            </a:r>
            <a:r>
              <a:rPr lang="en-US" altLang="ja-JP" sz="1400" dirty="0">
                <a:hlinkClick r:id="rId6" action="ppaction://hlinksldjump"/>
              </a:rPr>
              <a:t>(</a:t>
            </a:r>
            <a:r>
              <a:rPr lang="ja-JP" altLang="en-US" sz="1400" dirty="0">
                <a:hlinkClick r:id="rId6" action="ppaction://hlinksldjump"/>
              </a:rPr>
              <a:t>「生産終了品を探す」の内容</a:t>
            </a:r>
            <a:r>
              <a:rPr lang="en-US" altLang="ja-JP" sz="1400" dirty="0">
                <a:hlinkClick r:id="rId6" action="ppaction://hlinksldjump"/>
              </a:rPr>
              <a:t>)</a:t>
            </a:r>
            <a:r>
              <a:rPr lang="ja-JP" altLang="ja-JP" sz="1400" dirty="0">
                <a:hlinkClick r:id="rId6" action="ppaction://hlinksldjump"/>
              </a:rPr>
              <a:t>の編集をする場合</a:t>
            </a:r>
            <a:r>
              <a:rPr lang="en-US" altLang="ja-JP" sz="1400" dirty="0">
                <a:hlinkClick r:id="rId6" action="ppaction://hlinksldjump"/>
              </a:rPr>
              <a:t>』</a:t>
            </a:r>
            <a:br>
              <a:rPr lang="en-US" altLang="ja-JP" sz="1400" dirty="0"/>
            </a:br>
            <a:r>
              <a:rPr lang="ja-JP" altLang="en-US" sz="1400" dirty="0"/>
              <a:t>　</a:t>
            </a:r>
            <a:r>
              <a:rPr lang="en-US" altLang="ja-JP" sz="1400" dirty="0">
                <a:hlinkClick r:id="rId7" action="ppaction://hlinksldjump"/>
              </a:rPr>
              <a:t>『</a:t>
            </a:r>
            <a:r>
              <a:rPr lang="ja-JP" altLang="en-US" sz="1400" dirty="0">
                <a:hlinkClick r:id="rId7" action="ppaction://hlinksldjump"/>
              </a:rPr>
              <a:t>表示情報</a:t>
            </a:r>
            <a:r>
              <a:rPr lang="en-US" altLang="ja-JP" sz="1400" dirty="0">
                <a:hlinkClick r:id="rId7" action="ppaction://hlinksldjump"/>
              </a:rPr>
              <a:t>(</a:t>
            </a:r>
            <a:r>
              <a:rPr lang="ja-JP" altLang="en-US" sz="1400" dirty="0">
                <a:hlinkClick r:id="rId7" action="ppaction://hlinksldjump"/>
              </a:rPr>
              <a:t>「仕様から探す」の</a:t>
            </a:r>
            <a:r>
              <a:rPr lang="en-US" altLang="ja-JP" sz="1400" dirty="0">
                <a:hlinkClick r:id="rId7" action="ppaction://hlinksldjump"/>
              </a:rPr>
              <a:t>EC</a:t>
            </a:r>
            <a:r>
              <a:rPr lang="ja-JP" altLang="en-US" sz="1400" dirty="0">
                <a:hlinkClick r:id="rId7" action="ppaction://hlinksldjump"/>
              </a:rPr>
              <a:t>サイト連携情報の内容</a:t>
            </a:r>
            <a:r>
              <a:rPr lang="en-US" altLang="ja-JP" sz="1400" dirty="0">
                <a:hlinkClick r:id="rId7" action="ppaction://hlinksldjump"/>
              </a:rPr>
              <a:t>)</a:t>
            </a:r>
            <a:r>
              <a:rPr lang="ja-JP" altLang="en-US" sz="1400" dirty="0">
                <a:hlinkClick r:id="rId7" action="ppaction://hlinksldjump"/>
              </a:rPr>
              <a:t>の編集をする場合</a:t>
            </a:r>
            <a:r>
              <a:rPr lang="en-US" altLang="ja-JP" sz="1400" dirty="0">
                <a:hlinkClick r:id="rId7" action="ppaction://hlinksldjump"/>
              </a:rPr>
              <a:t>』</a:t>
            </a:r>
            <a:br>
              <a:rPr lang="en-US" altLang="ja-JP" sz="1400" dirty="0"/>
            </a:br>
            <a:endParaRPr lang="ja-JP" altLang="en-US" sz="1400" dirty="0">
              <a:hlinkClick r:id="rId3" action="ppaction://hlinksldjump"/>
            </a:endParaRPr>
          </a:p>
        </p:txBody>
      </p:sp>
    </p:spTree>
    <p:extLst>
      <p:ext uri="{BB962C8B-B14F-4D97-AF65-F5344CB8AC3E}">
        <p14:creationId xmlns:p14="http://schemas.microsoft.com/office/powerpoint/2010/main" val="12047573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685800" y="1502841"/>
            <a:ext cx="7772400" cy="1776664"/>
          </a:xfrm>
        </p:spPr>
        <p:txBody>
          <a:bodyPr>
            <a:normAutofit/>
          </a:bodyPr>
          <a:lstStyle/>
          <a:p>
            <a:pPr lvl="0"/>
            <a:r>
              <a:rPr lang="ja-JP" altLang="ja-JP" sz="3200" dirty="0"/>
              <a:t>表示情報</a:t>
            </a:r>
            <a:r>
              <a:rPr lang="en-US" altLang="ja-JP" sz="3200" dirty="0"/>
              <a:t>(</a:t>
            </a:r>
            <a:r>
              <a:rPr lang="ja-JP" altLang="en-US" sz="3200" dirty="0"/>
              <a:t>詳細画面の内容</a:t>
            </a:r>
            <a:r>
              <a:rPr lang="en-US" altLang="ja-JP" sz="3200" dirty="0"/>
              <a:t>)</a:t>
            </a:r>
            <a:r>
              <a:rPr lang="ja-JP" altLang="ja-JP" sz="3200" dirty="0"/>
              <a:t>の編集をする場合</a:t>
            </a:r>
            <a:r>
              <a:rPr lang="en-US" altLang="ja-JP" sz="3200" dirty="0"/>
              <a:t>)</a:t>
            </a:r>
            <a:r>
              <a:rPr lang="ja-JP" altLang="ja-JP" sz="3200" dirty="0"/>
              <a:t>の編集をする場合</a:t>
            </a:r>
            <a:endParaRPr lang="en-US" altLang="ja-JP" sz="3200" b="0" dirty="0"/>
          </a:p>
        </p:txBody>
      </p:sp>
      <p:sp>
        <p:nvSpPr>
          <p:cNvPr id="3" name="スライド番号プレースホルダー 2">
            <a:extLst>
              <a:ext uri="{FF2B5EF4-FFF2-40B4-BE49-F238E27FC236}">
                <a16:creationId xmlns:a16="http://schemas.microsoft.com/office/drawing/2014/main" id="{299D133E-55EA-4BC4-9059-9FE5977E672D}"/>
              </a:ext>
            </a:extLst>
          </p:cNvPr>
          <p:cNvSpPr>
            <a:spLocks noGrp="1"/>
          </p:cNvSpPr>
          <p:nvPr>
            <p:ph type="sldNum" sz="quarter" idx="12"/>
          </p:nvPr>
        </p:nvSpPr>
        <p:spPr/>
        <p:txBody>
          <a:bodyPr/>
          <a:lstStyle/>
          <a:p>
            <a:fld id="{AAEC5578-235D-485F-9B50-9803794400B3}" type="slidenum">
              <a:rPr kumimoji="1" lang="ja-JP" altLang="en-US" smtClean="0"/>
              <a:t>58</a:t>
            </a:fld>
            <a:endParaRPr kumimoji="1" lang="ja-JP" altLang="en-US" dirty="0"/>
          </a:p>
        </p:txBody>
      </p:sp>
      <p:sp>
        <p:nvSpPr>
          <p:cNvPr id="7" name="コンテンツ プレースホルダー 5">
            <a:extLst>
              <a:ext uri="{FF2B5EF4-FFF2-40B4-BE49-F238E27FC236}">
                <a16:creationId xmlns:a16="http://schemas.microsoft.com/office/drawing/2014/main" id="{5CFC3A1F-A44A-460A-AC8C-97E0C3512443}"/>
              </a:ext>
            </a:extLst>
          </p:cNvPr>
          <p:cNvSpPr txBox="1">
            <a:spLocks/>
          </p:cNvSpPr>
          <p:nvPr/>
        </p:nvSpPr>
        <p:spPr>
          <a:xfrm>
            <a:off x="906296" y="2943225"/>
            <a:ext cx="7772400" cy="1192385"/>
          </a:xfrm>
          <a:prstGeom prst="rect">
            <a:avLst/>
          </a:prstGeom>
        </p:spPr>
        <p:txBody>
          <a:bodyPr vert="horz" lIns="91440" tIns="45720" rIns="91440" bIns="45720" rtlCol="0">
            <a:noAutofit/>
          </a:bodyPr>
          <a:lstStyle>
            <a:lvl1pPr marL="203597" indent="-203597" algn="l" defTabSz="685800" rtl="0" eaLnBrk="1" latinLnBrk="0" hangingPunct="1">
              <a:spcBef>
                <a:spcPts val="450"/>
              </a:spcBef>
              <a:buFont typeface="Wingdings" panose="05000000000000000000" pitchFamily="2" charset="2"/>
              <a:buChar char="Ø"/>
              <a:defRPr kumimoji="1" sz="135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400050" indent="-196454" algn="l" defTabSz="685800" rtl="0" eaLnBrk="1" latinLnBrk="0" hangingPunct="1">
              <a:spcBef>
                <a:spcPts val="450"/>
              </a:spcBef>
              <a:buFont typeface="Wingdings" panose="05000000000000000000" pitchFamily="2" charset="2"/>
              <a:buChar char="ü"/>
              <a:defRPr kumimoji="1" sz="12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469106" indent="-136922" algn="l" defTabSz="685800" rtl="0" eaLnBrk="1" latinLnBrk="0" hangingPunct="1">
              <a:spcBef>
                <a:spcPts val="450"/>
              </a:spcBef>
              <a:buFont typeface="Arial" panose="020B0604020202020204" pitchFamily="34" charset="0"/>
              <a:buChar char="•"/>
              <a:defRPr kumimoji="1" sz="12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140619" indent="-111919" algn="l" defTabSz="685800" rtl="0" eaLnBrk="1" latinLnBrk="0" hangingPunct="1">
              <a:spcBef>
                <a:spcPts val="450"/>
              </a:spcBef>
              <a:buFont typeface="Arial" panose="020B0604020202020204" pitchFamily="34" charset="0"/>
              <a:buChar char="–"/>
              <a:defRPr kumimoji="1" sz="105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1476375" indent="-104775" algn="l" defTabSz="685800" rtl="0" eaLnBrk="1" latinLnBrk="0" hangingPunct="1">
              <a:spcBef>
                <a:spcPts val="450"/>
              </a:spcBef>
              <a:buFont typeface="Arial" panose="020B0604020202020204" pitchFamily="34" charset="0"/>
              <a:buChar char="»"/>
              <a:defRPr kumimoji="1" sz="9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1885950" indent="-171450" algn="l" defTabSz="685800" rtl="0" eaLnBrk="1" latinLnBrk="0" hangingPunct="1">
              <a:spcBef>
                <a:spcPct val="20000"/>
              </a:spcBef>
              <a:buFont typeface="Arial" panose="020B0604020202020204" pitchFamily="34" charset="0"/>
              <a:buChar char="•"/>
              <a:defRPr kumimoji="1"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kumimoji="1"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kumimoji="1"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kumimoji="1" sz="1500" kern="1200">
                <a:solidFill>
                  <a:schemeClr val="tx1"/>
                </a:solidFill>
                <a:latin typeface="+mn-lt"/>
                <a:ea typeface="+mn-ea"/>
                <a:cs typeface="+mn-cs"/>
              </a:defRPr>
            </a:lvl9pPr>
          </a:lstStyle>
          <a:p>
            <a:pPr marL="0" indent="0">
              <a:spcBef>
                <a:spcPts val="300"/>
              </a:spcBef>
              <a:buNone/>
            </a:pPr>
            <a:r>
              <a:rPr lang="ja-JP" altLang="en-US" sz="1600" dirty="0"/>
              <a:t>➡</a:t>
            </a:r>
            <a:r>
              <a:rPr lang="en-US" altLang="ja-JP" sz="1400" dirty="0"/>
              <a:t> </a:t>
            </a:r>
            <a:r>
              <a:rPr lang="en-US" altLang="ja-JP" sz="1400" dirty="0">
                <a:hlinkClick r:id="rId2" action="ppaction://hlinksldjump"/>
              </a:rPr>
              <a:t>『</a:t>
            </a:r>
            <a:r>
              <a:rPr lang="ja-JP" altLang="ja-JP" sz="1400" dirty="0">
                <a:hlinkClick r:id="rId2" action="ppaction://hlinksldjump"/>
              </a:rPr>
              <a:t>表示情報</a:t>
            </a:r>
            <a:r>
              <a:rPr lang="en-US" altLang="ja-JP" sz="1400" dirty="0">
                <a:hlinkClick r:id="rId2" action="ppaction://hlinksldjump"/>
              </a:rPr>
              <a:t>(</a:t>
            </a:r>
            <a:r>
              <a:rPr lang="ja-JP" altLang="en-US" sz="1400" dirty="0">
                <a:hlinkClick r:id="rId2" action="ppaction://hlinksldjump"/>
              </a:rPr>
              <a:t>詳細画面の内容</a:t>
            </a:r>
            <a:r>
              <a:rPr lang="en-US" altLang="ja-JP" sz="1400" dirty="0">
                <a:hlinkClick r:id="rId2" action="ppaction://hlinksldjump"/>
              </a:rPr>
              <a:t>)</a:t>
            </a:r>
            <a:r>
              <a:rPr lang="ja-JP" altLang="ja-JP" sz="1400" dirty="0">
                <a:hlinkClick r:id="rId2" action="ppaction://hlinksldjump"/>
              </a:rPr>
              <a:t>の編集をする場合</a:t>
            </a:r>
            <a:r>
              <a:rPr lang="en-US" altLang="ja-JP" sz="1400" dirty="0">
                <a:hlinkClick r:id="rId2" action="ppaction://hlinksldjump"/>
              </a:rPr>
              <a:t>』</a:t>
            </a:r>
            <a:r>
              <a:rPr lang="ja-JP" altLang="en-US" sz="1400" dirty="0"/>
              <a:t>へ</a:t>
            </a:r>
            <a:endParaRPr lang="en-US" altLang="ja-JP" sz="1400" dirty="0"/>
          </a:p>
          <a:p>
            <a:pPr marL="0" indent="0">
              <a:spcBef>
                <a:spcPts val="300"/>
              </a:spcBef>
              <a:buNone/>
            </a:pPr>
            <a:r>
              <a:rPr lang="ja-JP" altLang="en-US" sz="800" dirty="0"/>
              <a:t>　</a:t>
            </a:r>
            <a:endParaRPr lang="en-US" altLang="ja-JP" sz="800" dirty="0"/>
          </a:p>
          <a:p>
            <a:pPr marL="0" indent="0">
              <a:spcBef>
                <a:spcPts val="300"/>
              </a:spcBef>
              <a:buNone/>
            </a:pPr>
            <a:r>
              <a:rPr lang="en-US" altLang="ja-JP" sz="1200" dirty="0"/>
              <a:t>※</a:t>
            </a:r>
            <a:r>
              <a:rPr lang="ja-JP" altLang="en-US" sz="1200" dirty="0"/>
              <a:t>　製品情報登録フローの手順にリンクしますが、製品情報登録フロー・製品情報更新フローで</a:t>
            </a:r>
            <a:endParaRPr lang="en-US" altLang="ja-JP" sz="1200" dirty="0"/>
          </a:p>
          <a:p>
            <a:pPr marL="0" indent="0">
              <a:spcBef>
                <a:spcPts val="300"/>
              </a:spcBef>
              <a:buNone/>
            </a:pPr>
            <a:r>
              <a:rPr lang="ja-JP" altLang="en-US" sz="1200" dirty="0"/>
              <a:t>　　</a:t>
            </a:r>
            <a:r>
              <a:rPr lang="en-US" altLang="ja-JP" sz="1200" dirty="0"/>
              <a:t>『</a:t>
            </a:r>
            <a:r>
              <a:rPr lang="ja-JP" altLang="ja-JP" sz="1200" dirty="0"/>
              <a:t>表示情報の編集をする</a:t>
            </a:r>
            <a:r>
              <a:rPr lang="en-US" altLang="ja-JP" sz="1200" dirty="0"/>
              <a:t>』</a:t>
            </a:r>
            <a:r>
              <a:rPr lang="ja-JP" altLang="en-US" sz="1200" dirty="0"/>
              <a:t>手順は同じです。</a:t>
            </a:r>
            <a:endParaRPr lang="en-US" altLang="ja-JP" sz="1200" dirty="0"/>
          </a:p>
          <a:p>
            <a:pPr marL="0" indent="0">
              <a:spcBef>
                <a:spcPts val="300"/>
              </a:spcBef>
              <a:buNone/>
            </a:pPr>
            <a:endParaRPr lang="en-US" altLang="ja-JP" sz="1200" dirty="0"/>
          </a:p>
        </p:txBody>
      </p:sp>
      <p:sp>
        <p:nvSpPr>
          <p:cNvPr id="10" name="サブタイトル 2">
            <a:extLst>
              <a:ext uri="{FF2B5EF4-FFF2-40B4-BE49-F238E27FC236}">
                <a16:creationId xmlns:a16="http://schemas.microsoft.com/office/drawing/2014/main" id="{A38D58CA-419A-4107-B09F-90757500AA56}"/>
              </a:ext>
            </a:extLst>
          </p:cNvPr>
          <p:cNvSpPr>
            <a:spLocks noGrp="1"/>
          </p:cNvSpPr>
          <p:nvPr>
            <p:ph type="subTitle" idx="1"/>
          </p:nvPr>
        </p:nvSpPr>
        <p:spPr>
          <a:xfrm>
            <a:off x="1091820" y="4320000"/>
            <a:ext cx="7506269" cy="2374475"/>
          </a:xfrm>
        </p:spPr>
        <p:txBody>
          <a:bodyPr vert="horz" lIns="91440" tIns="45720" rIns="91440" bIns="45720" rtlCol="0">
            <a:noAutofit/>
          </a:bodyPr>
          <a:lstStyle/>
          <a:p>
            <a:pPr algn="l">
              <a:lnSpc>
                <a:spcPct val="130000"/>
              </a:lnSpc>
              <a:spcBef>
                <a:spcPts val="1200"/>
              </a:spcBef>
            </a:pPr>
            <a:r>
              <a:rPr lang="ja-JP" altLang="en-US" sz="1400" dirty="0">
                <a:solidFill>
                  <a:schemeClr val="tx1"/>
                </a:solidFill>
              </a:rPr>
              <a:t>その他の情報を編集する場合、下記の手順をご参照ください。</a:t>
            </a:r>
            <a:br>
              <a:rPr lang="en-US" altLang="ja-JP" sz="1400" dirty="0">
                <a:hlinkClick r:id="rId3" action="ppaction://hlinksldjump"/>
              </a:rPr>
            </a:br>
            <a:r>
              <a:rPr lang="ja-JP" altLang="en-US" sz="1400" dirty="0"/>
              <a:t>　</a:t>
            </a:r>
            <a:r>
              <a:rPr lang="en-US" altLang="ja-JP" sz="1400" dirty="0">
                <a:hlinkClick r:id="rId4" action="ppaction://hlinksldjump"/>
              </a:rPr>
              <a:t>『</a:t>
            </a:r>
            <a:r>
              <a:rPr lang="ja-JP" altLang="en-US" sz="1400" dirty="0">
                <a:hlinkClick r:id="rId4" action="ppaction://hlinksldjump"/>
              </a:rPr>
              <a:t>表示情報</a:t>
            </a:r>
            <a:r>
              <a:rPr lang="en-US" altLang="ja-JP" sz="1400" dirty="0">
                <a:hlinkClick r:id="rId4" action="ppaction://hlinksldjump"/>
              </a:rPr>
              <a:t>(</a:t>
            </a:r>
            <a:r>
              <a:rPr lang="ja-JP" altLang="en-US" sz="1400" dirty="0">
                <a:hlinkClick r:id="rId4" action="ppaction://hlinksldjump"/>
              </a:rPr>
              <a:t>「仕様から探す」の内容</a:t>
            </a:r>
            <a:r>
              <a:rPr lang="en-US" altLang="ja-JP" sz="1400" dirty="0">
                <a:hlinkClick r:id="rId4" action="ppaction://hlinksldjump"/>
              </a:rPr>
              <a:t>)</a:t>
            </a:r>
            <a:r>
              <a:rPr lang="ja-JP" altLang="en-US" sz="1400" dirty="0">
                <a:hlinkClick r:id="rId4" action="ppaction://hlinksldjump"/>
              </a:rPr>
              <a:t>の編集をする場合</a:t>
            </a:r>
            <a:r>
              <a:rPr lang="en-US" altLang="ja-JP" sz="1400" dirty="0">
                <a:hlinkClick r:id="rId4" action="ppaction://hlinksldjump"/>
              </a:rPr>
              <a:t>』</a:t>
            </a:r>
            <a:br>
              <a:rPr lang="en-US" altLang="ja-JP" sz="1400" dirty="0"/>
            </a:br>
            <a:r>
              <a:rPr lang="ja-JP" altLang="en-US" sz="1400" dirty="0"/>
              <a:t>　</a:t>
            </a:r>
            <a:r>
              <a:rPr lang="en-US" altLang="ja-JP" sz="1400" dirty="0">
                <a:hlinkClick r:id="rId5" action="ppaction://hlinksldjump"/>
              </a:rPr>
              <a:t>『</a:t>
            </a:r>
            <a:r>
              <a:rPr lang="ja-JP" altLang="en-US" sz="1400" dirty="0">
                <a:hlinkClick r:id="rId5" action="ppaction://hlinksldjump"/>
              </a:rPr>
              <a:t>表示情報</a:t>
            </a:r>
            <a:r>
              <a:rPr lang="en-US" altLang="ja-JP" sz="1400" dirty="0">
                <a:hlinkClick r:id="rId5" action="ppaction://hlinksldjump"/>
              </a:rPr>
              <a:t>(</a:t>
            </a:r>
            <a:r>
              <a:rPr lang="ja-JP" altLang="en-US" sz="1400" dirty="0">
                <a:hlinkClick r:id="rId5" action="ppaction://hlinksldjump"/>
              </a:rPr>
              <a:t>「仕様から探す」の親形名表示情報内容</a:t>
            </a:r>
            <a:r>
              <a:rPr lang="en-US" altLang="ja-JP" sz="1400" dirty="0">
                <a:hlinkClick r:id="rId5" action="ppaction://hlinksldjump"/>
              </a:rPr>
              <a:t>)</a:t>
            </a:r>
            <a:r>
              <a:rPr lang="ja-JP" altLang="en-US" sz="1400" dirty="0">
                <a:hlinkClick r:id="rId5" action="ppaction://hlinksldjump"/>
              </a:rPr>
              <a:t>の編集をする場合</a:t>
            </a:r>
            <a:r>
              <a:rPr lang="en-US" altLang="ja-JP" sz="1400" dirty="0">
                <a:hlinkClick r:id="rId5" action="ppaction://hlinksldjump"/>
              </a:rPr>
              <a:t>』</a:t>
            </a:r>
            <a:br>
              <a:rPr lang="en-US" altLang="ja-JP" sz="1400" dirty="0"/>
            </a:br>
            <a:r>
              <a:rPr lang="ja-JP" altLang="en-US" sz="1400" dirty="0"/>
              <a:t>　</a:t>
            </a:r>
            <a:r>
              <a:rPr lang="en-US" altLang="ja-JP" sz="1400" dirty="0">
                <a:hlinkClick r:id="rId3" action="ppaction://hlinksldjump"/>
              </a:rPr>
              <a:t>『</a:t>
            </a:r>
            <a:r>
              <a:rPr lang="ja-JP" altLang="ja-JP" sz="1400" dirty="0">
                <a:hlinkClick r:id="rId3" action="ppaction://hlinksldjump"/>
              </a:rPr>
              <a:t>表示情報</a:t>
            </a:r>
            <a:r>
              <a:rPr lang="en-US" altLang="ja-JP" sz="1400" dirty="0">
                <a:hlinkClick r:id="rId3" action="ppaction://hlinksldjump"/>
              </a:rPr>
              <a:t>(</a:t>
            </a:r>
            <a:r>
              <a:rPr lang="ja-JP" altLang="en-US" sz="1400" dirty="0">
                <a:hlinkClick r:id="rId3" action="ppaction://hlinksldjump"/>
              </a:rPr>
              <a:t>「規格適合品を探す」の内容</a:t>
            </a:r>
            <a:r>
              <a:rPr lang="en-US" altLang="ja-JP" sz="1400" dirty="0">
                <a:hlinkClick r:id="rId3" action="ppaction://hlinksldjump"/>
              </a:rPr>
              <a:t>)</a:t>
            </a:r>
            <a:r>
              <a:rPr lang="ja-JP" altLang="ja-JP" sz="1400" dirty="0">
                <a:hlinkClick r:id="rId3" action="ppaction://hlinksldjump"/>
              </a:rPr>
              <a:t>の編集をする場合</a:t>
            </a:r>
            <a:r>
              <a:rPr lang="en-US" altLang="ja-JP" sz="1400" dirty="0">
                <a:hlinkClick r:id="rId3" action="ppaction://hlinksldjump"/>
              </a:rPr>
              <a:t>』</a:t>
            </a:r>
            <a:br>
              <a:rPr lang="en-US" altLang="ja-JP" sz="1400" dirty="0"/>
            </a:br>
            <a:r>
              <a:rPr lang="ja-JP" altLang="en-US" sz="1400" dirty="0"/>
              <a:t>　</a:t>
            </a:r>
            <a:r>
              <a:rPr lang="en-US" altLang="ja-JP" sz="1400" dirty="0">
                <a:hlinkClick r:id="rId6" action="ppaction://hlinksldjump"/>
              </a:rPr>
              <a:t>『</a:t>
            </a:r>
            <a:r>
              <a:rPr lang="ja-JP" altLang="ja-JP" sz="1400" dirty="0">
                <a:hlinkClick r:id="rId6" action="ppaction://hlinksldjump"/>
              </a:rPr>
              <a:t>表示情報</a:t>
            </a:r>
            <a:r>
              <a:rPr lang="en-US" altLang="ja-JP" sz="1400" dirty="0">
                <a:hlinkClick r:id="rId6" action="ppaction://hlinksldjump"/>
              </a:rPr>
              <a:t>(</a:t>
            </a:r>
            <a:r>
              <a:rPr lang="ja-JP" altLang="en-US" sz="1400" dirty="0">
                <a:hlinkClick r:id="rId6" action="ppaction://hlinksldjump"/>
              </a:rPr>
              <a:t>「生産終了品を探す」の内容</a:t>
            </a:r>
            <a:r>
              <a:rPr lang="en-US" altLang="ja-JP" sz="1400" dirty="0">
                <a:hlinkClick r:id="rId6" action="ppaction://hlinksldjump"/>
              </a:rPr>
              <a:t>)</a:t>
            </a:r>
            <a:r>
              <a:rPr lang="ja-JP" altLang="ja-JP" sz="1400" dirty="0">
                <a:hlinkClick r:id="rId6" action="ppaction://hlinksldjump"/>
              </a:rPr>
              <a:t>の編集をする場合</a:t>
            </a:r>
            <a:r>
              <a:rPr lang="en-US" altLang="ja-JP" sz="1400" dirty="0">
                <a:hlinkClick r:id="rId6" action="ppaction://hlinksldjump"/>
              </a:rPr>
              <a:t>』</a:t>
            </a:r>
            <a:br>
              <a:rPr lang="en-US" altLang="ja-JP" sz="1400" dirty="0"/>
            </a:br>
            <a:r>
              <a:rPr lang="ja-JP" altLang="en-US" sz="1400" dirty="0"/>
              <a:t>　</a:t>
            </a:r>
            <a:r>
              <a:rPr lang="en-US" altLang="ja-JP" sz="1400" dirty="0">
                <a:hlinkClick r:id="rId7" action="ppaction://hlinksldjump"/>
              </a:rPr>
              <a:t>『</a:t>
            </a:r>
            <a:r>
              <a:rPr lang="ja-JP" altLang="en-US" sz="1400" dirty="0">
                <a:hlinkClick r:id="rId7" action="ppaction://hlinksldjump"/>
              </a:rPr>
              <a:t>表示情報</a:t>
            </a:r>
            <a:r>
              <a:rPr lang="en-US" altLang="ja-JP" sz="1400" dirty="0">
                <a:hlinkClick r:id="rId7" action="ppaction://hlinksldjump"/>
              </a:rPr>
              <a:t>(</a:t>
            </a:r>
            <a:r>
              <a:rPr lang="ja-JP" altLang="en-US" sz="1400" dirty="0">
                <a:hlinkClick r:id="rId7" action="ppaction://hlinksldjump"/>
              </a:rPr>
              <a:t>「仕様から探す」の</a:t>
            </a:r>
            <a:r>
              <a:rPr lang="en-US" altLang="ja-JP" sz="1400" dirty="0">
                <a:hlinkClick r:id="rId7" action="ppaction://hlinksldjump"/>
              </a:rPr>
              <a:t>EC</a:t>
            </a:r>
            <a:r>
              <a:rPr lang="ja-JP" altLang="en-US" sz="1400" dirty="0">
                <a:hlinkClick r:id="rId7" action="ppaction://hlinksldjump"/>
              </a:rPr>
              <a:t>サイト連携情報の内容</a:t>
            </a:r>
            <a:r>
              <a:rPr lang="en-US" altLang="ja-JP" sz="1400" dirty="0">
                <a:hlinkClick r:id="rId7" action="ppaction://hlinksldjump"/>
              </a:rPr>
              <a:t>)</a:t>
            </a:r>
            <a:r>
              <a:rPr lang="ja-JP" altLang="en-US" sz="1400" dirty="0">
                <a:hlinkClick r:id="rId7" action="ppaction://hlinksldjump"/>
              </a:rPr>
              <a:t>の編集をする場合</a:t>
            </a:r>
            <a:r>
              <a:rPr lang="en-US" altLang="ja-JP" sz="1400" dirty="0">
                <a:hlinkClick r:id="rId7" action="ppaction://hlinksldjump"/>
              </a:rPr>
              <a:t>』</a:t>
            </a:r>
            <a:br>
              <a:rPr lang="en-US" altLang="ja-JP" sz="1400" dirty="0"/>
            </a:br>
            <a:endParaRPr lang="ja-JP" altLang="en-US" sz="1400" dirty="0">
              <a:hlinkClick r:id="rId3" action="ppaction://hlinksldjump"/>
            </a:endParaRPr>
          </a:p>
        </p:txBody>
      </p:sp>
    </p:spTree>
    <p:extLst>
      <p:ext uri="{BB962C8B-B14F-4D97-AF65-F5344CB8AC3E}">
        <p14:creationId xmlns:p14="http://schemas.microsoft.com/office/powerpoint/2010/main" val="4250693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685800" y="1502841"/>
            <a:ext cx="7772400" cy="1776664"/>
          </a:xfrm>
        </p:spPr>
        <p:txBody>
          <a:bodyPr>
            <a:normAutofit/>
          </a:bodyPr>
          <a:lstStyle/>
          <a:p>
            <a:pPr lvl="0"/>
            <a:r>
              <a:rPr lang="ja-JP" altLang="ja-JP" sz="3200" dirty="0"/>
              <a:t>表示情報</a:t>
            </a:r>
            <a:r>
              <a:rPr lang="en-US" altLang="ja-JP" sz="3200" dirty="0"/>
              <a:t>(</a:t>
            </a:r>
            <a:r>
              <a:rPr lang="ja-JP" altLang="en-US" sz="3200" dirty="0"/>
              <a:t>「規格適合品を探す」の内容</a:t>
            </a:r>
            <a:r>
              <a:rPr lang="en-US" altLang="ja-JP" sz="3200" dirty="0"/>
              <a:t>)</a:t>
            </a:r>
            <a:r>
              <a:rPr lang="ja-JP" altLang="ja-JP" sz="3200" dirty="0"/>
              <a:t>の編集をする場合</a:t>
            </a:r>
            <a:endParaRPr lang="en-US" altLang="ja-JP" sz="3200" b="0" dirty="0"/>
          </a:p>
        </p:txBody>
      </p:sp>
      <p:sp>
        <p:nvSpPr>
          <p:cNvPr id="3" name="スライド番号プレースホルダー 2">
            <a:extLst>
              <a:ext uri="{FF2B5EF4-FFF2-40B4-BE49-F238E27FC236}">
                <a16:creationId xmlns:a16="http://schemas.microsoft.com/office/drawing/2014/main" id="{299D133E-55EA-4BC4-9059-9FE5977E672D}"/>
              </a:ext>
            </a:extLst>
          </p:cNvPr>
          <p:cNvSpPr>
            <a:spLocks noGrp="1"/>
          </p:cNvSpPr>
          <p:nvPr>
            <p:ph type="sldNum" sz="quarter" idx="12"/>
          </p:nvPr>
        </p:nvSpPr>
        <p:spPr/>
        <p:txBody>
          <a:bodyPr/>
          <a:lstStyle/>
          <a:p>
            <a:fld id="{AAEC5578-235D-485F-9B50-9803794400B3}" type="slidenum">
              <a:rPr kumimoji="1" lang="ja-JP" altLang="en-US" smtClean="0"/>
              <a:t>59</a:t>
            </a:fld>
            <a:endParaRPr kumimoji="1" lang="ja-JP" altLang="en-US" dirty="0"/>
          </a:p>
        </p:txBody>
      </p:sp>
      <p:sp>
        <p:nvSpPr>
          <p:cNvPr id="7" name="コンテンツ プレースホルダー 5">
            <a:extLst>
              <a:ext uri="{FF2B5EF4-FFF2-40B4-BE49-F238E27FC236}">
                <a16:creationId xmlns:a16="http://schemas.microsoft.com/office/drawing/2014/main" id="{5CFC3A1F-A44A-460A-AC8C-97E0C3512443}"/>
              </a:ext>
            </a:extLst>
          </p:cNvPr>
          <p:cNvSpPr txBox="1">
            <a:spLocks/>
          </p:cNvSpPr>
          <p:nvPr/>
        </p:nvSpPr>
        <p:spPr>
          <a:xfrm>
            <a:off x="906296" y="2943225"/>
            <a:ext cx="7772400" cy="1192385"/>
          </a:xfrm>
          <a:prstGeom prst="rect">
            <a:avLst/>
          </a:prstGeom>
        </p:spPr>
        <p:txBody>
          <a:bodyPr vert="horz" lIns="91440" tIns="45720" rIns="91440" bIns="45720" rtlCol="0">
            <a:noAutofit/>
          </a:bodyPr>
          <a:lstStyle>
            <a:lvl1pPr marL="203597" indent="-203597" algn="l" defTabSz="685800" rtl="0" eaLnBrk="1" latinLnBrk="0" hangingPunct="1">
              <a:spcBef>
                <a:spcPts val="450"/>
              </a:spcBef>
              <a:buFont typeface="Wingdings" panose="05000000000000000000" pitchFamily="2" charset="2"/>
              <a:buChar char="Ø"/>
              <a:defRPr kumimoji="1" sz="135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400050" indent="-196454" algn="l" defTabSz="685800" rtl="0" eaLnBrk="1" latinLnBrk="0" hangingPunct="1">
              <a:spcBef>
                <a:spcPts val="450"/>
              </a:spcBef>
              <a:buFont typeface="Wingdings" panose="05000000000000000000" pitchFamily="2" charset="2"/>
              <a:buChar char="ü"/>
              <a:defRPr kumimoji="1" sz="12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469106" indent="-136922" algn="l" defTabSz="685800" rtl="0" eaLnBrk="1" latinLnBrk="0" hangingPunct="1">
              <a:spcBef>
                <a:spcPts val="450"/>
              </a:spcBef>
              <a:buFont typeface="Arial" panose="020B0604020202020204" pitchFamily="34" charset="0"/>
              <a:buChar char="•"/>
              <a:defRPr kumimoji="1" sz="12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140619" indent="-111919" algn="l" defTabSz="685800" rtl="0" eaLnBrk="1" latinLnBrk="0" hangingPunct="1">
              <a:spcBef>
                <a:spcPts val="450"/>
              </a:spcBef>
              <a:buFont typeface="Arial" panose="020B0604020202020204" pitchFamily="34" charset="0"/>
              <a:buChar char="–"/>
              <a:defRPr kumimoji="1" sz="105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1476375" indent="-104775" algn="l" defTabSz="685800" rtl="0" eaLnBrk="1" latinLnBrk="0" hangingPunct="1">
              <a:spcBef>
                <a:spcPts val="450"/>
              </a:spcBef>
              <a:buFont typeface="Arial" panose="020B0604020202020204" pitchFamily="34" charset="0"/>
              <a:buChar char="»"/>
              <a:defRPr kumimoji="1" sz="9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1885950" indent="-171450" algn="l" defTabSz="685800" rtl="0" eaLnBrk="1" latinLnBrk="0" hangingPunct="1">
              <a:spcBef>
                <a:spcPct val="20000"/>
              </a:spcBef>
              <a:buFont typeface="Arial" panose="020B0604020202020204" pitchFamily="34" charset="0"/>
              <a:buChar char="•"/>
              <a:defRPr kumimoji="1"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kumimoji="1"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kumimoji="1"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kumimoji="1" sz="1500" kern="1200">
                <a:solidFill>
                  <a:schemeClr val="tx1"/>
                </a:solidFill>
                <a:latin typeface="+mn-lt"/>
                <a:ea typeface="+mn-ea"/>
                <a:cs typeface="+mn-cs"/>
              </a:defRPr>
            </a:lvl9pPr>
          </a:lstStyle>
          <a:p>
            <a:pPr marL="0" indent="0">
              <a:spcBef>
                <a:spcPts val="300"/>
              </a:spcBef>
              <a:buNone/>
            </a:pPr>
            <a:r>
              <a:rPr lang="ja-JP" altLang="en-US" sz="1600" dirty="0"/>
              <a:t>➡</a:t>
            </a:r>
            <a:r>
              <a:rPr lang="en-US" altLang="ja-JP" sz="1600" dirty="0">
                <a:hlinkClick r:id="rId2" action="ppaction://hlinksldjump"/>
              </a:rPr>
              <a:t> </a:t>
            </a:r>
            <a:r>
              <a:rPr lang="en-US" altLang="ja-JP" sz="1600" dirty="0">
                <a:hlinkClick r:id="rId3" action="ppaction://hlinksldjump"/>
              </a:rPr>
              <a:t>『</a:t>
            </a:r>
            <a:r>
              <a:rPr lang="ja-JP" altLang="ja-JP" sz="1600" dirty="0">
                <a:hlinkClick r:id="rId3" action="ppaction://hlinksldjump"/>
              </a:rPr>
              <a:t>表示情報</a:t>
            </a:r>
            <a:r>
              <a:rPr lang="en-US" altLang="ja-JP" sz="1600" dirty="0">
                <a:hlinkClick r:id="rId3" action="ppaction://hlinksldjump"/>
              </a:rPr>
              <a:t>(</a:t>
            </a:r>
            <a:r>
              <a:rPr lang="ja-JP" altLang="en-US" sz="1600" dirty="0">
                <a:hlinkClick r:id="rId3" action="ppaction://hlinksldjump"/>
              </a:rPr>
              <a:t>「規格適合品を探す」の内容</a:t>
            </a:r>
            <a:r>
              <a:rPr lang="en-US" altLang="ja-JP" sz="1600" dirty="0">
                <a:hlinkClick r:id="rId3" action="ppaction://hlinksldjump"/>
              </a:rPr>
              <a:t>)</a:t>
            </a:r>
            <a:r>
              <a:rPr lang="ja-JP" altLang="ja-JP" sz="1600" dirty="0">
                <a:hlinkClick r:id="rId3" action="ppaction://hlinksldjump"/>
              </a:rPr>
              <a:t>の編集をする場合</a:t>
            </a:r>
            <a:r>
              <a:rPr lang="en-US" altLang="ja-JP" sz="1600" dirty="0">
                <a:hlinkClick r:id="rId3" action="ppaction://hlinksldjump"/>
              </a:rPr>
              <a:t>』</a:t>
            </a:r>
            <a:r>
              <a:rPr lang="ja-JP" altLang="en-US" sz="1400" dirty="0"/>
              <a:t>へ</a:t>
            </a:r>
            <a:endParaRPr lang="en-US" altLang="ja-JP" sz="1400" dirty="0"/>
          </a:p>
          <a:p>
            <a:pPr marL="0" indent="0">
              <a:spcBef>
                <a:spcPts val="300"/>
              </a:spcBef>
              <a:buNone/>
            </a:pPr>
            <a:r>
              <a:rPr lang="ja-JP" altLang="en-US" sz="800" dirty="0"/>
              <a:t>　</a:t>
            </a:r>
            <a:endParaRPr lang="en-US" altLang="ja-JP" sz="800" dirty="0"/>
          </a:p>
          <a:p>
            <a:pPr marL="0" indent="0">
              <a:spcBef>
                <a:spcPts val="300"/>
              </a:spcBef>
              <a:buNone/>
            </a:pPr>
            <a:r>
              <a:rPr lang="en-US" altLang="ja-JP" sz="1200" dirty="0"/>
              <a:t>※</a:t>
            </a:r>
            <a:r>
              <a:rPr lang="ja-JP" altLang="en-US" sz="1200" dirty="0"/>
              <a:t>　製品情報登録フローの手順にリンクしますが、製品情報登録フロー・製品情報更新フローで</a:t>
            </a:r>
            <a:endParaRPr lang="en-US" altLang="ja-JP" sz="1200" dirty="0"/>
          </a:p>
          <a:p>
            <a:pPr marL="0" indent="0">
              <a:spcBef>
                <a:spcPts val="300"/>
              </a:spcBef>
              <a:buNone/>
            </a:pPr>
            <a:r>
              <a:rPr lang="ja-JP" altLang="en-US" sz="1200" dirty="0"/>
              <a:t>　　</a:t>
            </a:r>
            <a:r>
              <a:rPr lang="en-US" altLang="ja-JP" sz="1200" dirty="0"/>
              <a:t>『</a:t>
            </a:r>
            <a:r>
              <a:rPr lang="ja-JP" altLang="ja-JP" sz="1200" dirty="0"/>
              <a:t>表示情報の編集をする</a:t>
            </a:r>
            <a:r>
              <a:rPr lang="en-US" altLang="ja-JP" sz="1200" dirty="0"/>
              <a:t>』</a:t>
            </a:r>
            <a:r>
              <a:rPr lang="ja-JP" altLang="en-US" sz="1200" dirty="0"/>
              <a:t>手順は同じです。</a:t>
            </a:r>
            <a:endParaRPr lang="en-US" altLang="ja-JP" sz="1200" dirty="0"/>
          </a:p>
          <a:p>
            <a:pPr marL="0" indent="0">
              <a:spcBef>
                <a:spcPts val="300"/>
              </a:spcBef>
              <a:buNone/>
            </a:pPr>
            <a:endParaRPr lang="en-US" altLang="ja-JP" sz="1200" dirty="0"/>
          </a:p>
        </p:txBody>
      </p:sp>
      <p:sp>
        <p:nvSpPr>
          <p:cNvPr id="9" name="サブタイトル 2">
            <a:extLst>
              <a:ext uri="{FF2B5EF4-FFF2-40B4-BE49-F238E27FC236}">
                <a16:creationId xmlns:a16="http://schemas.microsoft.com/office/drawing/2014/main" id="{EC517469-151A-4020-A790-E90F13B6A40E}"/>
              </a:ext>
            </a:extLst>
          </p:cNvPr>
          <p:cNvSpPr>
            <a:spLocks noGrp="1"/>
          </p:cNvSpPr>
          <p:nvPr>
            <p:ph type="subTitle" idx="1"/>
          </p:nvPr>
        </p:nvSpPr>
        <p:spPr>
          <a:xfrm>
            <a:off x="1091820" y="4320000"/>
            <a:ext cx="7506269" cy="2374475"/>
          </a:xfrm>
        </p:spPr>
        <p:txBody>
          <a:bodyPr vert="horz" lIns="91440" tIns="45720" rIns="91440" bIns="45720" rtlCol="0">
            <a:noAutofit/>
          </a:bodyPr>
          <a:lstStyle/>
          <a:p>
            <a:pPr algn="l">
              <a:lnSpc>
                <a:spcPct val="130000"/>
              </a:lnSpc>
              <a:spcBef>
                <a:spcPts val="1200"/>
              </a:spcBef>
            </a:pPr>
            <a:r>
              <a:rPr lang="ja-JP" altLang="en-US" sz="1400" dirty="0">
                <a:solidFill>
                  <a:schemeClr val="tx1"/>
                </a:solidFill>
              </a:rPr>
              <a:t>その他の情報を編集する場合、下記の手順をご参照ください。</a:t>
            </a:r>
            <a:br>
              <a:rPr lang="en-US" altLang="ja-JP" sz="1400" dirty="0">
                <a:hlinkClick r:id="rId3" action="ppaction://hlinksldjump"/>
              </a:rPr>
            </a:br>
            <a:r>
              <a:rPr lang="ja-JP" altLang="en-US" sz="1400" dirty="0"/>
              <a:t>　</a:t>
            </a:r>
            <a:r>
              <a:rPr lang="en-US" altLang="ja-JP" sz="1400" dirty="0">
                <a:hlinkClick r:id="rId4" action="ppaction://hlinksldjump"/>
              </a:rPr>
              <a:t>『</a:t>
            </a:r>
            <a:r>
              <a:rPr lang="ja-JP" altLang="en-US" sz="1400" dirty="0">
                <a:hlinkClick r:id="rId4" action="ppaction://hlinksldjump"/>
              </a:rPr>
              <a:t>表示情報</a:t>
            </a:r>
            <a:r>
              <a:rPr lang="en-US" altLang="ja-JP" sz="1400" dirty="0">
                <a:hlinkClick r:id="rId4" action="ppaction://hlinksldjump"/>
              </a:rPr>
              <a:t>(</a:t>
            </a:r>
            <a:r>
              <a:rPr lang="ja-JP" altLang="en-US" sz="1400" dirty="0">
                <a:hlinkClick r:id="rId4" action="ppaction://hlinksldjump"/>
              </a:rPr>
              <a:t>「仕様から探す」の内容</a:t>
            </a:r>
            <a:r>
              <a:rPr lang="en-US" altLang="ja-JP" sz="1400" dirty="0">
                <a:hlinkClick r:id="rId4" action="ppaction://hlinksldjump"/>
              </a:rPr>
              <a:t>)</a:t>
            </a:r>
            <a:r>
              <a:rPr lang="ja-JP" altLang="en-US" sz="1400" dirty="0">
                <a:hlinkClick r:id="rId4" action="ppaction://hlinksldjump"/>
              </a:rPr>
              <a:t>の編集をする場合</a:t>
            </a:r>
            <a:r>
              <a:rPr lang="en-US" altLang="ja-JP" sz="1400" dirty="0">
                <a:hlinkClick r:id="rId4" action="ppaction://hlinksldjump"/>
              </a:rPr>
              <a:t>』</a:t>
            </a:r>
            <a:br>
              <a:rPr lang="en-US" altLang="ja-JP" sz="1400" dirty="0"/>
            </a:br>
            <a:r>
              <a:rPr lang="ja-JP" altLang="en-US" sz="1400" dirty="0"/>
              <a:t>　</a:t>
            </a:r>
            <a:r>
              <a:rPr lang="en-US" altLang="ja-JP" sz="1400" dirty="0">
                <a:hlinkClick r:id="rId5" action="ppaction://hlinksldjump"/>
              </a:rPr>
              <a:t>『</a:t>
            </a:r>
            <a:r>
              <a:rPr lang="ja-JP" altLang="en-US" sz="1400" dirty="0">
                <a:hlinkClick r:id="rId5" action="ppaction://hlinksldjump"/>
              </a:rPr>
              <a:t>表示情報</a:t>
            </a:r>
            <a:r>
              <a:rPr lang="en-US" altLang="ja-JP" sz="1400" dirty="0">
                <a:hlinkClick r:id="rId5" action="ppaction://hlinksldjump"/>
              </a:rPr>
              <a:t>(</a:t>
            </a:r>
            <a:r>
              <a:rPr lang="ja-JP" altLang="en-US" sz="1400" dirty="0">
                <a:hlinkClick r:id="rId5" action="ppaction://hlinksldjump"/>
              </a:rPr>
              <a:t>「仕様から探す」の親形名表示情報内容</a:t>
            </a:r>
            <a:r>
              <a:rPr lang="en-US" altLang="ja-JP" sz="1400" dirty="0">
                <a:hlinkClick r:id="rId5" action="ppaction://hlinksldjump"/>
              </a:rPr>
              <a:t>)</a:t>
            </a:r>
            <a:r>
              <a:rPr lang="ja-JP" altLang="en-US" sz="1400" dirty="0">
                <a:hlinkClick r:id="rId5" action="ppaction://hlinksldjump"/>
              </a:rPr>
              <a:t>の編集をする場合</a:t>
            </a:r>
            <a:r>
              <a:rPr lang="en-US" altLang="ja-JP" sz="1400" dirty="0">
                <a:hlinkClick r:id="rId5" action="ppaction://hlinksldjump"/>
              </a:rPr>
              <a:t>』</a:t>
            </a:r>
            <a:br>
              <a:rPr lang="en-US" altLang="ja-JP" sz="1400" dirty="0"/>
            </a:br>
            <a:r>
              <a:rPr lang="ja-JP" altLang="en-US" sz="1400" dirty="0"/>
              <a:t>　</a:t>
            </a:r>
            <a:r>
              <a:rPr lang="en-US" altLang="ja-JP" sz="1400" dirty="0">
                <a:hlinkClick r:id="rId6" action="ppaction://hlinksldjump"/>
              </a:rPr>
              <a:t>『</a:t>
            </a:r>
            <a:r>
              <a:rPr lang="ja-JP" altLang="ja-JP" sz="1400" dirty="0">
                <a:hlinkClick r:id="rId6" action="ppaction://hlinksldjump"/>
              </a:rPr>
              <a:t>表示情報</a:t>
            </a:r>
            <a:r>
              <a:rPr lang="en-US" altLang="ja-JP" sz="1400" dirty="0">
                <a:hlinkClick r:id="rId6" action="ppaction://hlinksldjump"/>
              </a:rPr>
              <a:t>(</a:t>
            </a:r>
            <a:r>
              <a:rPr lang="ja-JP" altLang="en-US" sz="1400" dirty="0">
                <a:hlinkClick r:id="rId6" action="ppaction://hlinksldjump"/>
              </a:rPr>
              <a:t>詳細画面の内容</a:t>
            </a:r>
            <a:r>
              <a:rPr lang="en-US" altLang="ja-JP" sz="1400" dirty="0">
                <a:hlinkClick r:id="rId6" action="ppaction://hlinksldjump"/>
              </a:rPr>
              <a:t>)</a:t>
            </a:r>
            <a:r>
              <a:rPr lang="ja-JP" altLang="ja-JP" sz="1400" dirty="0">
                <a:hlinkClick r:id="rId6" action="ppaction://hlinksldjump"/>
              </a:rPr>
              <a:t>の編集をする場合</a:t>
            </a:r>
            <a:r>
              <a:rPr lang="en-US" altLang="ja-JP" sz="1400" dirty="0">
                <a:hlinkClick r:id="rId6" action="ppaction://hlinksldjump"/>
              </a:rPr>
              <a:t>』</a:t>
            </a:r>
            <a:br>
              <a:rPr lang="en-US" altLang="ja-JP" sz="1400" dirty="0"/>
            </a:br>
            <a:r>
              <a:rPr lang="ja-JP" altLang="en-US" sz="1400" dirty="0"/>
              <a:t>　</a:t>
            </a:r>
            <a:r>
              <a:rPr lang="en-US" altLang="ja-JP" sz="1400" dirty="0">
                <a:hlinkClick r:id="rId7" action="ppaction://hlinksldjump"/>
              </a:rPr>
              <a:t>『</a:t>
            </a:r>
            <a:r>
              <a:rPr lang="ja-JP" altLang="ja-JP" sz="1400" dirty="0">
                <a:hlinkClick r:id="rId7" action="ppaction://hlinksldjump"/>
              </a:rPr>
              <a:t>表示情報</a:t>
            </a:r>
            <a:r>
              <a:rPr lang="en-US" altLang="ja-JP" sz="1400" dirty="0">
                <a:hlinkClick r:id="rId7" action="ppaction://hlinksldjump"/>
              </a:rPr>
              <a:t>(</a:t>
            </a:r>
            <a:r>
              <a:rPr lang="ja-JP" altLang="en-US" sz="1400" dirty="0">
                <a:hlinkClick r:id="rId7" action="ppaction://hlinksldjump"/>
              </a:rPr>
              <a:t>「生産終了品を探す」の内容</a:t>
            </a:r>
            <a:r>
              <a:rPr lang="en-US" altLang="ja-JP" sz="1400" dirty="0">
                <a:hlinkClick r:id="rId7" action="ppaction://hlinksldjump"/>
              </a:rPr>
              <a:t>)</a:t>
            </a:r>
            <a:r>
              <a:rPr lang="ja-JP" altLang="ja-JP" sz="1400" dirty="0">
                <a:hlinkClick r:id="rId7" action="ppaction://hlinksldjump"/>
              </a:rPr>
              <a:t>の編集をする場合</a:t>
            </a:r>
            <a:r>
              <a:rPr lang="en-US" altLang="ja-JP" sz="1400" dirty="0">
                <a:hlinkClick r:id="rId7" action="ppaction://hlinksldjump"/>
              </a:rPr>
              <a:t>』</a:t>
            </a:r>
            <a:br>
              <a:rPr lang="en-US" altLang="ja-JP" sz="1400" dirty="0"/>
            </a:br>
            <a:r>
              <a:rPr lang="ja-JP" altLang="en-US" sz="1400" dirty="0"/>
              <a:t>　</a:t>
            </a:r>
            <a:r>
              <a:rPr lang="en-US" altLang="ja-JP" sz="1400" dirty="0">
                <a:hlinkClick r:id="rId8" action="ppaction://hlinksldjump"/>
              </a:rPr>
              <a:t>『</a:t>
            </a:r>
            <a:r>
              <a:rPr lang="ja-JP" altLang="en-US" sz="1400" dirty="0">
                <a:hlinkClick r:id="rId8" action="ppaction://hlinksldjump"/>
              </a:rPr>
              <a:t>表示情報</a:t>
            </a:r>
            <a:r>
              <a:rPr lang="en-US" altLang="ja-JP" sz="1400" dirty="0">
                <a:hlinkClick r:id="rId8" action="ppaction://hlinksldjump"/>
              </a:rPr>
              <a:t>(</a:t>
            </a:r>
            <a:r>
              <a:rPr lang="ja-JP" altLang="en-US" sz="1400" dirty="0">
                <a:hlinkClick r:id="rId8" action="ppaction://hlinksldjump"/>
              </a:rPr>
              <a:t>「仕様から探す」の</a:t>
            </a:r>
            <a:r>
              <a:rPr lang="en-US" altLang="ja-JP" sz="1400" dirty="0">
                <a:hlinkClick r:id="rId8" action="ppaction://hlinksldjump"/>
              </a:rPr>
              <a:t>EC</a:t>
            </a:r>
            <a:r>
              <a:rPr lang="ja-JP" altLang="en-US" sz="1400" dirty="0">
                <a:hlinkClick r:id="rId8" action="ppaction://hlinksldjump"/>
              </a:rPr>
              <a:t>サイト連携情報の内容</a:t>
            </a:r>
            <a:r>
              <a:rPr lang="en-US" altLang="ja-JP" sz="1400" dirty="0">
                <a:hlinkClick r:id="rId8" action="ppaction://hlinksldjump"/>
              </a:rPr>
              <a:t>)</a:t>
            </a:r>
            <a:r>
              <a:rPr lang="ja-JP" altLang="en-US" sz="1400" dirty="0">
                <a:hlinkClick r:id="rId8" action="ppaction://hlinksldjump"/>
              </a:rPr>
              <a:t>の編集をする場合</a:t>
            </a:r>
            <a:r>
              <a:rPr lang="en-US" altLang="ja-JP" sz="1400" dirty="0">
                <a:hlinkClick r:id="rId8" action="ppaction://hlinksldjump"/>
              </a:rPr>
              <a:t>』</a:t>
            </a:r>
            <a:br>
              <a:rPr lang="en-US" altLang="ja-JP" sz="1400" dirty="0"/>
            </a:br>
            <a:endParaRPr lang="ja-JP" altLang="en-US" sz="1400" dirty="0">
              <a:hlinkClick r:id="rId3" action="ppaction://hlinksldjump"/>
            </a:endParaRPr>
          </a:p>
        </p:txBody>
      </p:sp>
    </p:spTree>
    <p:extLst>
      <p:ext uri="{BB962C8B-B14F-4D97-AF65-F5344CB8AC3E}">
        <p14:creationId xmlns:p14="http://schemas.microsoft.com/office/powerpoint/2010/main" val="7053413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正方形/長方形 67">
            <a:extLst>
              <a:ext uri="{FF2B5EF4-FFF2-40B4-BE49-F238E27FC236}">
                <a16:creationId xmlns:a16="http://schemas.microsoft.com/office/drawing/2014/main" id="{1300CB58-465E-43C3-8E23-1BB8DBA9E2A5}"/>
              </a:ext>
            </a:extLst>
          </p:cNvPr>
          <p:cNvSpPr/>
          <p:nvPr/>
        </p:nvSpPr>
        <p:spPr>
          <a:xfrm>
            <a:off x="4740609" y="942975"/>
            <a:ext cx="3470653" cy="2252544"/>
          </a:xfrm>
          <a:prstGeom prst="rect">
            <a:avLst/>
          </a:prstGeom>
          <a:solidFill>
            <a:schemeClr val="accent2">
              <a:alpha val="18000"/>
            </a:schemeClr>
          </a:solidFill>
          <a:ln w="9525">
            <a:solidFill>
              <a:srgbClr val="FF0000"/>
            </a:solidFill>
          </a:ln>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55" name="タイトル 1"/>
          <p:cNvSpPr txBox="1">
            <a:spLocks/>
          </p:cNvSpPr>
          <p:nvPr/>
        </p:nvSpPr>
        <p:spPr>
          <a:xfrm>
            <a:off x="1574810" y="279558"/>
            <a:ext cx="6964510" cy="490066"/>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kumimoji="1" sz="3200" b="1"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1" lang="en-US" altLang="ja-JP" sz="1800" b="1"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rPr>
              <a:t>2.2</a:t>
            </a:r>
            <a:r>
              <a:rPr kumimoji="1" lang="ja-JP" altLang="en-US" sz="1800" b="1"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rPr>
              <a:t>　</a:t>
            </a:r>
            <a:r>
              <a:rPr kumimoji="1" lang="en-US" altLang="ja-JP" sz="1800" b="1"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rPr>
              <a:t>PIM</a:t>
            </a:r>
            <a:r>
              <a:rPr kumimoji="1" lang="ja-JP" altLang="en-US" sz="1800" b="1"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rPr>
              <a:t>製品情報</a:t>
            </a:r>
            <a:r>
              <a:rPr lang="ja-JP" altLang="en-US" sz="1800" dirty="0">
                <a:solidFill>
                  <a:prstClr val="black"/>
                </a:solidFill>
              </a:rPr>
              <a:t>登録</a:t>
            </a:r>
            <a:r>
              <a:rPr kumimoji="1" lang="ja-JP" altLang="en-US" sz="1800" b="1"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rPr>
              <a:t>フロー図</a:t>
            </a:r>
          </a:p>
        </p:txBody>
      </p:sp>
      <p:pic>
        <p:nvPicPr>
          <p:cNvPr id="158" name="図 157">
            <a:extLst>
              <a:ext uri="{FF2B5EF4-FFF2-40B4-BE49-F238E27FC236}">
                <a16:creationId xmlns:a16="http://schemas.microsoft.com/office/drawing/2014/main" id="{90AA6B59-4DE3-4CA3-8423-BA7038A4564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27871" y="799034"/>
            <a:ext cx="595608" cy="595608"/>
          </a:xfrm>
          <a:prstGeom prst="rect">
            <a:avLst/>
          </a:prstGeom>
          <a:effectLst>
            <a:outerShdw blurRad="50800" dist="50800" dir="5400000" algn="ctr" rotWithShape="0">
              <a:srgbClr val="000000">
                <a:alpha val="0"/>
              </a:srgbClr>
            </a:outerShdw>
          </a:effectLst>
        </p:spPr>
      </p:pic>
      <p:sp>
        <p:nvSpPr>
          <p:cNvPr id="159" name="正方形/長方形 158"/>
          <p:cNvSpPr/>
          <p:nvPr/>
        </p:nvSpPr>
        <p:spPr>
          <a:xfrm>
            <a:off x="300806" y="1438215"/>
            <a:ext cx="646331" cy="276999"/>
          </a:xfrm>
          <a:prstGeom prst="rect">
            <a:avLst/>
          </a:prstGeom>
          <a:solidFill>
            <a:schemeClr val="accent2">
              <a:lumMod val="40000"/>
              <a:lumOff val="60000"/>
            </a:schemeClr>
          </a:solidFill>
          <a:effectLst>
            <a:innerShdw blurRad="63500" dist="50800" dir="2700000">
              <a:prstClr val="black">
                <a:alpha val="50000"/>
              </a:prstClr>
            </a:innerShdw>
          </a:effectLst>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200" dirty="0">
                <a:solidFill>
                  <a:prstClr val="black"/>
                </a:solidFill>
                <a:latin typeface="メイリオ" panose="020B0604030504040204" pitchFamily="50" charset="-128"/>
                <a:ea typeface="メイリオ" panose="020B0604030504040204" pitchFamily="50" charset="-128"/>
              </a:rPr>
              <a:t>担当</a:t>
            </a:r>
            <a:r>
              <a:rPr kumimoji="1" lang="ja-JP" altLang="en-US" sz="12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者</a:t>
            </a:r>
            <a:endParaRPr kumimoji="1" lang="en-US" altLang="ja-JP" sz="12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pic>
        <p:nvPicPr>
          <p:cNvPr id="160" name="図 159">
            <a:extLst>
              <a:ext uri="{FF2B5EF4-FFF2-40B4-BE49-F238E27FC236}">
                <a16:creationId xmlns:a16="http://schemas.microsoft.com/office/drawing/2014/main" id="{90AA6B59-4DE3-4CA3-8423-BA7038A4564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291989" y="3622107"/>
            <a:ext cx="595608" cy="595608"/>
          </a:xfrm>
          <a:prstGeom prst="rect">
            <a:avLst/>
          </a:prstGeom>
        </p:spPr>
      </p:pic>
      <p:sp>
        <p:nvSpPr>
          <p:cNvPr id="161" name="正方形/長方形 160"/>
          <p:cNvSpPr/>
          <p:nvPr/>
        </p:nvSpPr>
        <p:spPr>
          <a:xfrm>
            <a:off x="8277425" y="4246447"/>
            <a:ext cx="646331" cy="276999"/>
          </a:xfrm>
          <a:prstGeom prst="rect">
            <a:avLst/>
          </a:prstGeom>
          <a:solidFill>
            <a:srgbClr val="92D050"/>
          </a:solidFill>
          <a:effectLst>
            <a:innerShdw blurRad="63500" dist="50800" dir="2700000">
              <a:prstClr val="black">
                <a:alpha val="50000"/>
              </a:prstClr>
            </a:innerShdw>
          </a:effectLst>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照査者</a:t>
            </a:r>
            <a:endParaRPr kumimoji="1" lang="en-US" altLang="ja-JP" sz="12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pic>
        <p:nvPicPr>
          <p:cNvPr id="162" name="グラフィックス 131" descr="封筒">
            <a:extLst>
              <a:ext uri="{FF2B5EF4-FFF2-40B4-BE49-F238E27FC236}">
                <a16:creationId xmlns:a16="http://schemas.microsoft.com/office/drawing/2014/main" id="{78DCE877-C58C-4ADB-9A55-537058DBE76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628322" y="3249191"/>
            <a:ext cx="358700" cy="380012"/>
          </a:xfrm>
          <a:prstGeom prst="rect">
            <a:avLst/>
          </a:prstGeom>
        </p:spPr>
      </p:pic>
      <p:cxnSp>
        <p:nvCxnSpPr>
          <p:cNvPr id="182" name="カギ線コネクタ 181"/>
          <p:cNvCxnSpPr>
            <a:cxnSpLocks/>
            <a:stCxn id="68" idx="2"/>
            <a:endCxn id="48" idx="0"/>
          </p:cNvCxnSpPr>
          <p:nvPr/>
        </p:nvCxnSpPr>
        <p:spPr>
          <a:xfrm rot="5400000">
            <a:off x="6238114" y="3432449"/>
            <a:ext cx="474752" cy="893"/>
          </a:xfrm>
          <a:prstGeom prst="bentConnector3">
            <a:avLst>
              <a:gd name="adj1" fmla="val 50000"/>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66" name="正方形/長方形 65"/>
          <p:cNvSpPr/>
          <p:nvPr/>
        </p:nvSpPr>
        <p:spPr>
          <a:xfrm>
            <a:off x="5046679" y="2528996"/>
            <a:ext cx="2775706" cy="432000"/>
          </a:xfrm>
          <a:prstGeom prst="rect">
            <a:avLst/>
          </a:prstGeom>
          <a:ln/>
        </p:spPr>
        <p:style>
          <a:lnRef idx="1">
            <a:schemeClr val="accent3"/>
          </a:lnRef>
          <a:fillRef idx="2">
            <a:schemeClr val="accent3"/>
          </a:fillRef>
          <a:effectRef idx="1">
            <a:schemeClr val="accent3"/>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公開申請で</a:t>
            </a:r>
            <a:endParaRPr kumimoji="1" lang="en-US" altLang="ja-JP"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申請の内容の記載と申請</a:t>
            </a:r>
          </a:p>
        </p:txBody>
      </p:sp>
      <p:sp>
        <p:nvSpPr>
          <p:cNvPr id="82" name="正方形/長方形 81"/>
          <p:cNvSpPr/>
          <p:nvPr/>
        </p:nvSpPr>
        <p:spPr>
          <a:xfrm>
            <a:off x="5046679" y="1365584"/>
            <a:ext cx="2775706" cy="342000"/>
          </a:xfrm>
          <a:prstGeom prst="rect">
            <a:avLst/>
          </a:prstGeom>
          <a:ln/>
        </p:spPr>
        <p:style>
          <a:lnRef idx="1">
            <a:schemeClr val="accent3"/>
          </a:lnRef>
          <a:fillRef idx="2">
            <a:schemeClr val="accent3"/>
          </a:fillRef>
          <a:effectRef idx="1">
            <a:schemeClr val="accent3"/>
          </a:effectRef>
          <a:fontRef idx="minor">
            <a:schemeClr val="dk1"/>
          </a:fontRef>
        </p:style>
        <p:txBody>
          <a:bodyPr lIns="0" rIns="0" rtlCol="0" anchor="ctr"/>
          <a:lstStyle/>
          <a:p>
            <a:pPr indent="-266700" algn="ctr"/>
            <a:r>
              <a:rPr lang="ja-JP" altLang="en-US" sz="1000" dirty="0">
                <a:solidFill>
                  <a:schemeClr val="tx1"/>
                </a:solidFill>
                <a:latin typeface="メイリオ" panose="020B0604030504040204" pitchFamily="50" charset="-128"/>
                <a:ea typeface="メイリオ" panose="020B0604030504040204" pitchFamily="50" charset="-128"/>
              </a:rPr>
              <a:t>製品情報一覧で検索</a:t>
            </a:r>
          </a:p>
        </p:txBody>
      </p:sp>
      <p:sp>
        <p:nvSpPr>
          <p:cNvPr id="83" name="角丸四角形 82"/>
          <p:cNvSpPr/>
          <p:nvPr/>
        </p:nvSpPr>
        <p:spPr>
          <a:xfrm>
            <a:off x="4851539" y="1225745"/>
            <a:ext cx="3186396" cy="1886989"/>
          </a:xfrm>
          <a:prstGeom prst="roundRect">
            <a:avLst>
              <a:gd name="adj" fmla="val 7984"/>
            </a:avLst>
          </a:prstGeom>
          <a:noFill/>
          <a:ln w="9525">
            <a:solidFill>
              <a:srgbClr val="4F81BD"/>
            </a:solidFill>
            <a:prstDash val="sysDash"/>
          </a:ln>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84" name="角丸四角形 83"/>
          <p:cNvSpPr/>
          <p:nvPr/>
        </p:nvSpPr>
        <p:spPr>
          <a:xfrm>
            <a:off x="6085885" y="1126798"/>
            <a:ext cx="789911" cy="216000"/>
          </a:xfrm>
          <a:prstGeom prst="roundRect">
            <a:avLst/>
          </a:prstGeom>
          <a:ln/>
        </p:spPr>
        <p:style>
          <a:lnRef idx="2">
            <a:schemeClr val="accent1"/>
          </a:lnRef>
          <a:fillRef idx="1">
            <a:schemeClr val="lt1"/>
          </a:fillRef>
          <a:effectRef idx="0">
            <a:schemeClr val="accent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申請</a:t>
            </a:r>
          </a:p>
        </p:txBody>
      </p:sp>
      <p:sp>
        <p:nvSpPr>
          <p:cNvPr id="85" name="下矢印 84"/>
          <p:cNvSpPr/>
          <p:nvPr/>
        </p:nvSpPr>
        <p:spPr>
          <a:xfrm>
            <a:off x="6324640" y="1719708"/>
            <a:ext cx="303682" cy="170459"/>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86" name="下矢印 85"/>
          <p:cNvSpPr/>
          <p:nvPr/>
        </p:nvSpPr>
        <p:spPr>
          <a:xfrm>
            <a:off x="6324640" y="2346414"/>
            <a:ext cx="303682" cy="170459"/>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87" name="正方形/長方形 86"/>
          <p:cNvSpPr/>
          <p:nvPr/>
        </p:nvSpPr>
        <p:spPr>
          <a:xfrm>
            <a:off x="5046679" y="1902290"/>
            <a:ext cx="2775706" cy="432000"/>
          </a:xfrm>
          <a:prstGeom prst="rect">
            <a:avLst/>
          </a:prstGeom>
          <a:ln/>
        </p:spPr>
        <p:style>
          <a:lnRef idx="1">
            <a:schemeClr val="accent3"/>
          </a:lnRef>
          <a:fillRef idx="2">
            <a:schemeClr val="accent3"/>
          </a:fillRef>
          <a:effectRef idx="1">
            <a:schemeClr val="accent3"/>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lang="ja-JP" altLang="en-US" sz="1000" dirty="0">
                <a:solidFill>
                  <a:prstClr val="black"/>
                </a:solidFill>
                <a:latin typeface="メイリオ" panose="020B0604030504040204" pitchFamily="50" charset="-128"/>
                <a:ea typeface="メイリオ" panose="020B0604030504040204" pitchFamily="50" charset="-128"/>
              </a:rPr>
              <a:t>製品</a:t>
            </a:r>
            <a:r>
              <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表示情報一覧で</a:t>
            </a:r>
            <a:br>
              <a:rPr kumimoji="1" lang="en-US" altLang="ja-JP"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br>
            <a:r>
              <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申請対象の製品を選択</a:t>
            </a:r>
          </a:p>
        </p:txBody>
      </p:sp>
      <p:grpSp>
        <p:nvGrpSpPr>
          <p:cNvPr id="13" name="グループ化 12">
            <a:extLst>
              <a:ext uri="{FF2B5EF4-FFF2-40B4-BE49-F238E27FC236}">
                <a16:creationId xmlns:a16="http://schemas.microsoft.com/office/drawing/2014/main" id="{FC71774F-C6CC-4D03-BC02-1D671E3E26E4}"/>
              </a:ext>
            </a:extLst>
          </p:cNvPr>
          <p:cNvGrpSpPr/>
          <p:nvPr/>
        </p:nvGrpSpPr>
        <p:grpSpPr>
          <a:xfrm>
            <a:off x="4739716" y="3670271"/>
            <a:ext cx="3470653" cy="2900249"/>
            <a:chOff x="4739716" y="3670271"/>
            <a:chExt cx="3470653" cy="2900249"/>
          </a:xfrm>
        </p:grpSpPr>
        <p:sp>
          <p:nvSpPr>
            <p:cNvPr id="48" name="正方形/長方形 47"/>
            <p:cNvSpPr/>
            <p:nvPr/>
          </p:nvSpPr>
          <p:spPr>
            <a:xfrm>
              <a:off x="4739716" y="3670271"/>
              <a:ext cx="3470653" cy="2900249"/>
            </a:xfrm>
            <a:prstGeom prst="rect">
              <a:avLst/>
            </a:prstGeom>
            <a:solidFill>
              <a:srgbClr val="6D9C3C">
                <a:alpha val="36000"/>
              </a:srgbClr>
            </a:solidFill>
            <a:ln w="9525">
              <a:solidFill>
                <a:srgbClr val="00B050"/>
              </a:solidFill>
            </a:ln>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49" name="正方形/長方形 48"/>
            <p:cNvSpPr/>
            <p:nvPr/>
          </p:nvSpPr>
          <p:spPr>
            <a:xfrm>
              <a:off x="6022511" y="4887509"/>
              <a:ext cx="1759178" cy="468000"/>
            </a:xfrm>
            <a:prstGeom prst="rect">
              <a:avLst/>
            </a:prstGeom>
            <a:ln/>
          </p:spPr>
          <p:style>
            <a:lnRef idx="1">
              <a:schemeClr val="accent3"/>
            </a:lnRef>
            <a:fillRef idx="2">
              <a:schemeClr val="accent3"/>
            </a:fillRef>
            <a:effectRef idx="1">
              <a:schemeClr val="accent3"/>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公開承認で</a:t>
              </a:r>
              <a:endParaRPr kumimoji="1" lang="en-US" altLang="ja-JP"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申請の承認</a:t>
              </a:r>
            </a:p>
          </p:txBody>
        </p:sp>
        <p:sp>
          <p:nvSpPr>
            <p:cNvPr id="51" name="正方形/長方形 50"/>
            <p:cNvSpPr/>
            <p:nvPr/>
          </p:nvSpPr>
          <p:spPr>
            <a:xfrm>
              <a:off x="5160566" y="4887509"/>
              <a:ext cx="749635" cy="468000"/>
            </a:xfrm>
            <a:prstGeom prst="rect">
              <a:avLst/>
            </a:prstGeom>
            <a:ln/>
          </p:spPr>
          <p:style>
            <a:lnRef idx="1">
              <a:schemeClr val="accent3"/>
            </a:lnRef>
            <a:fillRef idx="2">
              <a:schemeClr val="accent3"/>
            </a:fillRef>
            <a:effectRef idx="1">
              <a:schemeClr val="accent3"/>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公開承認で</a:t>
              </a:r>
              <a:endParaRPr kumimoji="1" lang="en-US" altLang="ja-JP"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申請の却下</a:t>
              </a:r>
            </a:p>
          </p:txBody>
        </p:sp>
        <p:sp>
          <p:nvSpPr>
            <p:cNvPr id="52" name="正方形/長方形 51"/>
            <p:cNvSpPr/>
            <p:nvPr/>
          </p:nvSpPr>
          <p:spPr>
            <a:xfrm>
              <a:off x="5147999" y="4254341"/>
              <a:ext cx="2633689" cy="252000"/>
            </a:xfrm>
            <a:prstGeom prst="rect">
              <a:avLst/>
            </a:prstGeom>
            <a:ln/>
          </p:spPr>
          <p:style>
            <a:lnRef idx="1">
              <a:schemeClr val="accent3"/>
            </a:lnRef>
            <a:fillRef idx="2">
              <a:schemeClr val="accent3"/>
            </a:fillRef>
            <a:effectRef idx="1">
              <a:schemeClr val="accent3"/>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メニュー選択</a:t>
              </a:r>
            </a:p>
          </p:txBody>
        </p:sp>
        <p:sp>
          <p:nvSpPr>
            <p:cNvPr id="53" name="下矢印 52"/>
            <p:cNvSpPr/>
            <p:nvPr/>
          </p:nvSpPr>
          <p:spPr>
            <a:xfrm>
              <a:off x="5411485" y="4588925"/>
              <a:ext cx="253976" cy="216000"/>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54" name="下矢印 53"/>
            <p:cNvSpPr/>
            <p:nvPr/>
          </p:nvSpPr>
          <p:spPr>
            <a:xfrm>
              <a:off x="6791542" y="4588925"/>
              <a:ext cx="253976" cy="216000"/>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56" name="下矢印 55"/>
            <p:cNvSpPr/>
            <p:nvPr/>
          </p:nvSpPr>
          <p:spPr>
            <a:xfrm>
              <a:off x="5411483" y="5447908"/>
              <a:ext cx="253976" cy="216000"/>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57" name="下矢印 56"/>
            <p:cNvSpPr/>
            <p:nvPr/>
          </p:nvSpPr>
          <p:spPr>
            <a:xfrm>
              <a:off x="6263778" y="5459059"/>
              <a:ext cx="253976" cy="216000"/>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58" name="正方形/長方形 57"/>
            <p:cNvSpPr/>
            <p:nvPr/>
          </p:nvSpPr>
          <p:spPr>
            <a:xfrm>
              <a:off x="6087946" y="5778609"/>
              <a:ext cx="749635" cy="360000"/>
            </a:xfrm>
            <a:prstGeom prst="rect">
              <a:avLst/>
            </a:prstGeom>
            <a:ln/>
          </p:spPr>
          <p:style>
            <a:lnRef idx="1">
              <a:schemeClr val="accent3"/>
            </a:lnRef>
            <a:fillRef idx="2">
              <a:schemeClr val="accent3"/>
            </a:fillRef>
            <a:effectRef idx="1">
              <a:schemeClr val="accent3"/>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en-US" altLang="ja-JP"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WEB</a:t>
              </a:r>
              <a:r>
                <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公開</a:t>
              </a:r>
              <a:endParaRPr kumimoji="1" lang="en-US" altLang="ja-JP"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59" name="正方形/長方形 58"/>
            <p:cNvSpPr/>
            <p:nvPr/>
          </p:nvSpPr>
          <p:spPr>
            <a:xfrm>
              <a:off x="5174525" y="5788052"/>
              <a:ext cx="749635" cy="360000"/>
            </a:xfrm>
            <a:prstGeom prst="rect">
              <a:avLst/>
            </a:prstGeom>
            <a:ln/>
          </p:spPr>
          <p:style>
            <a:lnRef idx="1">
              <a:schemeClr val="accent3"/>
            </a:lnRef>
            <a:fillRef idx="2">
              <a:schemeClr val="accent3"/>
            </a:fillRef>
            <a:effectRef idx="1">
              <a:schemeClr val="accent3"/>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更新なし</a:t>
              </a:r>
              <a:endParaRPr kumimoji="1" lang="en-US" altLang="ja-JP"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60" name="角丸四角形 59"/>
            <p:cNvSpPr/>
            <p:nvPr/>
          </p:nvSpPr>
          <p:spPr>
            <a:xfrm>
              <a:off x="4905053" y="4006847"/>
              <a:ext cx="3153100" cy="2380142"/>
            </a:xfrm>
            <a:prstGeom prst="roundRect">
              <a:avLst/>
            </a:prstGeom>
            <a:noFill/>
            <a:ln w="9525">
              <a:solidFill>
                <a:srgbClr val="00B050"/>
              </a:solidFill>
              <a:prstDash val="sysDash"/>
            </a:ln>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61" name="角丸四角形 60"/>
            <p:cNvSpPr/>
            <p:nvPr/>
          </p:nvSpPr>
          <p:spPr>
            <a:xfrm>
              <a:off x="6009235" y="3868857"/>
              <a:ext cx="907058" cy="266400"/>
            </a:xfrm>
            <a:prstGeom prst="roundRect">
              <a:avLst/>
            </a:prstGeom>
            <a:ln>
              <a:solidFill>
                <a:srgbClr val="00B050"/>
              </a:solidFill>
            </a:ln>
          </p:spPr>
          <p:style>
            <a:lnRef idx="2">
              <a:schemeClr val="accent1"/>
            </a:lnRef>
            <a:fillRef idx="1">
              <a:schemeClr val="lt1"/>
            </a:fillRef>
            <a:effectRef idx="0">
              <a:schemeClr val="accent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承認・公開</a:t>
              </a:r>
            </a:p>
          </p:txBody>
        </p:sp>
        <p:sp>
          <p:nvSpPr>
            <p:cNvPr id="62" name="下矢印 61"/>
            <p:cNvSpPr/>
            <p:nvPr/>
          </p:nvSpPr>
          <p:spPr>
            <a:xfrm>
              <a:off x="7075121" y="5464182"/>
              <a:ext cx="253976" cy="216000"/>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63" name="正方形/長方形 62"/>
            <p:cNvSpPr/>
            <p:nvPr/>
          </p:nvSpPr>
          <p:spPr>
            <a:xfrm>
              <a:off x="6949892" y="5788052"/>
              <a:ext cx="900198" cy="360000"/>
            </a:xfrm>
            <a:prstGeom prst="rect">
              <a:avLst/>
            </a:prstGeom>
            <a:ln/>
          </p:spPr>
          <p:style>
            <a:lnRef idx="1">
              <a:schemeClr val="accent3"/>
            </a:lnRef>
            <a:fillRef idx="2">
              <a:schemeClr val="accent3"/>
            </a:fillRef>
            <a:effectRef idx="1">
              <a:schemeClr val="accent3"/>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lang="en-US" altLang="ja-JP" sz="1000" dirty="0">
                  <a:solidFill>
                    <a:prstClr val="black"/>
                  </a:solidFill>
                  <a:latin typeface="メイリオ" panose="020B0604030504040204" pitchFamily="50" charset="-128"/>
                  <a:ea typeface="メイリオ" panose="020B0604030504040204" pitchFamily="50" charset="-128"/>
                </a:rPr>
                <a:t>EC</a:t>
              </a:r>
              <a:r>
                <a:rPr lang="ja-JP" altLang="en-US" sz="1000" dirty="0">
                  <a:solidFill>
                    <a:prstClr val="black"/>
                  </a:solidFill>
                  <a:latin typeface="メイリオ" panose="020B0604030504040204" pitchFamily="50" charset="-128"/>
                  <a:ea typeface="メイリオ" panose="020B0604030504040204" pitchFamily="50" charset="-128"/>
                </a:rPr>
                <a:t>連携</a:t>
              </a:r>
              <a:endParaRPr kumimoji="1" lang="en-US" altLang="ja-JP"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89" name="角丸四角形 59">
              <a:extLst>
                <a:ext uri="{FF2B5EF4-FFF2-40B4-BE49-F238E27FC236}">
                  <a16:creationId xmlns:a16="http://schemas.microsoft.com/office/drawing/2014/main" id="{1705EA65-0BE8-4DC4-BB9C-E5DF9838958F}"/>
                </a:ext>
              </a:extLst>
            </p:cNvPr>
            <p:cNvSpPr/>
            <p:nvPr/>
          </p:nvSpPr>
          <p:spPr>
            <a:xfrm>
              <a:off x="6899451" y="5669670"/>
              <a:ext cx="988342" cy="589243"/>
            </a:xfrm>
            <a:prstGeom prst="roundRect">
              <a:avLst>
                <a:gd name="adj" fmla="val 7801"/>
              </a:avLst>
            </a:prstGeom>
            <a:noFill/>
            <a:ln w="9525">
              <a:solidFill>
                <a:schemeClr val="bg1">
                  <a:lumMod val="50000"/>
                </a:schemeClr>
              </a:solidFill>
              <a:prstDash val="sysDash"/>
            </a:ln>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srgbClr val="FF0000"/>
                </a:solidFill>
                <a:effectLst/>
                <a:uLnTx/>
                <a:uFillTx/>
                <a:latin typeface="メイリオ" panose="020B0604030504040204" pitchFamily="50" charset="-128"/>
                <a:ea typeface="メイリオ" panose="020B0604030504040204" pitchFamily="50" charset="-128"/>
                <a:cs typeface="+mn-cs"/>
              </a:endParaRPr>
            </a:p>
          </p:txBody>
        </p:sp>
        <p:sp>
          <p:nvSpPr>
            <p:cNvPr id="103" name="角丸四角形 92">
              <a:extLst>
                <a:ext uri="{FF2B5EF4-FFF2-40B4-BE49-F238E27FC236}">
                  <a16:creationId xmlns:a16="http://schemas.microsoft.com/office/drawing/2014/main" id="{8F3EB6C1-BAD3-477F-A7F2-52F7669BA905}"/>
                </a:ext>
              </a:extLst>
            </p:cNvPr>
            <p:cNvSpPr/>
            <p:nvPr/>
          </p:nvSpPr>
          <p:spPr>
            <a:xfrm>
              <a:off x="7408430" y="5466852"/>
              <a:ext cx="554677" cy="252205"/>
            </a:xfrm>
            <a:prstGeom prst="roundRect">
              <a:avLst/>
            </a:prstGeom>
            <a:ln>
              <a:solidFill>
                <a:schemeClr val="bg1">
                  <a:lumMod val="50000"/>
                </a:schemeClr>
              </a:solidFill>
            </a:ln>
          </p:spPr>
          <p:style>
            <a:lnRef idx="2">
              <a:schemeClr val="accent2"/>
            </a:lnRef>
            <a:fillRef idx="1">
              <a:schemeClr val="lt1"/>
            </a:fillRef>
            <a:effectRef idx="0">
              <a:schemeClr val="accent2"/>
            </a:effectRef>
            <a:fontRef idx="minor">
              <a:schemeClr val="dk1"/>
            </a:fontRef>
          </p:style>
          <p:txBody>
            <a:bodyPr lIns="0" rIns="0" rtlCol="0" anchor="t"/>
            <a:lstStyle/>
            <a:p>
              <a:pPr marL="0" marR="0" lvl="0" indent="-266700" algn="ctr" defTabSz="914400" rtl="0" eaLnBrk="1" fontAlgn="auto" latinLnBrk="0" hangingPunct="1">
                <a:lnSpc>
                  <a:spcPct val="100000"/>
                </a:lnSpc>
                <a:spcBef>
                  <a:spcPts val="0"/>
                </a:spcBef>
                <a:spcAft>
                  <a:spcPts val="0"/>
                </a:spcAft>
                <a:buClrTx/>
                <a:buSzTx/>
                <a:buFontTx/>
                <a:buNone/>
                <a:tabLst/>
                <a:defRPr/>
              </a:pPr>
              <a:r>
                <a:rPr lang="en-US" altLang="ja-JP" sz="1000" dirty="0">
                  <a:solidFill>
                    <a:prstClr val="black"/>
                  </a:solidFill>
                  <a:latin typeface="メイリオ" panose="020B0604030504040204" pitchFamily="50" charset="-128"/>
                  <a:ea typeface="メイリオ" panose="020B0604030504040204" pitchFamily="50" charset="-128"/>
                </a:rPr>
                <a:t>EC</a:t>
              </a:r>
              <a:r>
                <a:rPr lang="ja-JP" altLang="en-US" sz="1000" dirty="0">
                  <a:solidFill>
                    <a:prstClr val="black"/>
                  </a:solidFill>
                  <a:latin typeface="メイリオ" panose="020B0604030504040204" pitchFamily="50" charset="-128"/>
                  <a:ea typeface="メイリオ" panose="020B0604030504040204" pitchFamily="50" charset="-128"/>
                </a:rPr>
                <a:t>対応</a:t>
              </a: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grpSp>
      <p:sp>
        <p:nvSpPr>
          <p:cNvPr id="2" name="スライド番号プレースホルダー 1">
            <a:extLst>
              <a:ext uri="{FF2B5EF4-FFF2-40B4-BE49-F238E27FC236}">
                <a16:creationId xmlns:a16="http://schemas.microsoft.com/office/drawing/2014/main" id="{4E86C85B-1CB4-4D13-8519-666DF81DA97E}"/>
              </a:ext>
            </a:extLst>
          </p:cNvPr>
          <p:cNvSpPr>
            <a:spLocks noGrp="1"/>
          </p:cNvSpPr>
          <p:nvPr>
            <p:ph type="sldNum" sz="quarter" idx="12"/>
          </p:nvPr>
        </p:nvSpPr>
        <p:spPr>
          <a:xfrm>
            <a:off x="6553200" y="6356354"/>
            <a:ext cx="2133600" cy="365125"/>
          </a:xfrm>
        </p:spPr>
        <p:txBody>
          <a:bodyPr/>
          <a:lstStyle/>
          <a:p>
            <a:fld id="{AAEC5578-235D-485F-9B50-9803794400B3}" type="slidenum">
              <a:rPr kumimoji="1" lang="ja-JP" altLang="en-US" smtClean="0"/>
              <a:t>6</a:t>
            </a:fld>
            <a:endParaRPr kumimoji="1" lang="ja-JP" altLang="en-US" dirty="0"/>
          </a:p>
        </p:txBody>
      </p:sp>
      <p:grpSp>
        <p:nvGrpSpPr>
          <p:cNvPr id="5" name="グループ化 4">
            <a:extLst>
              <a:ext uri="{FF2B5EF4-FFF2-40B4-BE49-F238E27FC236}">
                <a16:creationId xmlns:a16="http://schemas.microsoft.com/office/drawing/2014/main" id="{4A3B2F67-C961-40D6-B3CD-507C1B657528}"/>
              </a:ext>
            </a:extLst>
          </p:cNvPr>
          <p:cNvGrpSpPr/>
          <p:nvPr/>
        </p:nvGrpSpPr>
        <p:grpSpPr>
          <a:xfrm>
            <a:off x="989890" y="942975"/>
            <a:ext cx="3627156" cy="5635467"/>
            <a:chOff x="989890" y="942975"/>
            <a:chExt cx="3627156" cy="5635467"/>
          </a:xfrm>
        </p:grpSpPr>
        <p:sp>
          <p:nvSpPr>
            <p:cNvPr id="65" name="正方形/長方形 64"/>
            <p:cNvSpPr/>
            <p:nvPr/>
          </p:nvSpPr>
          <p:spPr>
            <a:xfrm>
              <a:off x="989890" y="942975"/>
              <a:ext cx="3627156" cy="5635467"/>
            </a:xfrm>
            <a:prstGeom prst="rect">
              <a:avLst/>
            </a:prstGeom>
            <a:solidFill>
              <a:schemeClr val="accent2">
                <a:alpha val="18000"/>
              </a:schemeClr>
            </a:solidFill>
            <a:ln w="9525">
              <a:solidFill>
                <a:srgbClr val="FF0000"/>
              </a:solidFill>
            </a:ln>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92" name="角丸四角形 91"/>
            <p:cNvSpPr/>
            <p:nvPr/>
          </p:nvSpPr>
          <p:spPr>
            <a:xfrm>
              <a:off x="1161710" y="1243922"/>
              <a:ext cx="3301550" cy="4734660"/>
            </a:xfrm>
            <a:prstGeom prst="roundRect">
              <a:avLst>
                <a:gd name="adj" fmla="val 8069"/>
              </a:avLst>
            </a:prstGeom>
            <a:noFill/>
            <a:ln w="9525">
              <a:solidFill>
                <a:srgbClr val="C00000"/>
              </a:solidFill>
              <a:prstDash val="solid"/>
            </a:ln>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93" name="角丸四角形 92"/>
            <p:cNvSpPr/>
            <p:nvPr/>
          </p:nvSpPr>
          <p:spPr>
            <a:xfrm>
              <a:off x="2164333" y="1091691"/>
              <a:ext cx="1292176" cy="282769"/>
            </a:xfrm>
            <a:prstGeom prst="roundRect">
              <a:avLst/>
            </a:prstGeom>
            <a:ln/>
          </p:spPr>
          <p:style>
            <a:lnRef idx="2">
              <a:schemeClr val="accent2"/>
            </a:lnRef>
            <a:fillRef idx="1">
              <a:schemeClr val="lt1"/>
            </a:fillRef>
            <a:effectRef idx="0">
              <a:schemeClr val="accent2"/>
            </a:effectRef>
            <a:fontRef idx="minor">
              <a:schemeClr val="dk1"/>
            </a:fontRef>
          </p:style>
          <p:txBody>
            <a:bodyPr lIns="0" rIns="0" rtlCol="0" anchor="t"/>
            <a:lstStyle/>
            <a:p>
              <a:pPr marL="0" marR="0" lvl="0" indent="-266700" algn="ctr" defTabSz="914400" rtl="0" eaLnBrk="1" fontAlgn="auto" latinLnBrk="0" hangingPunct="1">
                <a:lnSpc>
                  <a:spcPct val="100000"/>
                </a:lnSpc>
                <a:spcBef>
                  <a:spcPts val="0"/>
                </a:spcBef>
                <a:spcAft>
                  <a:spcPts val="0"/>
                </a:spcAft>
                <a:buClrTx/>
                <a:buSzTx/>
                <a:buFontTx/>
                <a:buNone/>
                <a:tabLst/>
                <a:defRPr/>
              </a:pPr>
              <a:r>
                <a:rPr lang="ja-JP" altLang="en-US" sz="1000" dirty="0">
                  <a:solidFill>
                    <a:prstClr val="black"/>
                  </a:solidFill>
                  <a:latin typeface="メイリオ" panose="020B0604030504040204" pitchFamily="50" charset="-128"/>
                  <a:ea typeface="メイリオ" panose="020B0604030504040204" pitchFamily="50" charset="-128"/>
                </a:rPr>
                <a:t>製品</a:t>
              </a:r>
              <a:r>
                <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情報</a:t>
              </a:r>
              <a:r>
                <a:rPr lang="ja-JP" altLang="en-US" sz="1000" dirty="0">
                  <a:solidFill>
                    <a:prstClr val="black"/>
                  </a:solidFill>
                  <a:latin typeface="メイリオ" panose="020B0604030504040204" pitchFamily="50" charset="-128"/>
                  <a:ea typeface="メイリオ" panose="020B0604030504040204" pitchFamily="50" charset="-128"/>
                </a:rPr>
                <a:t>登録</a:t>
              </a: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94" name="下矢印 93"/>
            <p:cNvSpPr/>
            <p:nvPr/>
          </p:nvSpPr>
          <p:spPr>
            <a:xfrm>
              <a:off x="3145397" y="3685498"/>
              <a:ext cx="231965" cy="227438"/>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95" name="正方形/長方形 94"/>
            <p:cNvSpPr/>
            <p:nvPr/>
          </p:nvSpPr>
          <p:spPr>
            <a:xfrm>
              <a:off x="1378428" y="4322849"/>
              <a:ext cx="2909283" cy="432000"/>
            </a:xfrm>
            <a:prstGeom prst="rect">
              <a:avLst/>
            </a:prstGeom>
            <a:ln/>
          </p:spPr>
          <p:style>
            <a:lnRef idx="1">
              <a:schemeClr val="accent3"/>
            </a:lnRef>
            <a:fillRef idx="2">
              <a:schemeClr val="accent3"/>
            </a:fillRef>
            <a:effectRef idx="1">
              <a:schemeClr val="accent3"/>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en-US" altLang="ja-JP"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marL="0" marR="0" lvl="0" indent="-266700" algn="ctr" defTabSz="914400" rtl="0" eaLnBrk="1" fontAlgn="auto" latinLnBrk="0" hangingPunct="1">
                <a:lnSpc>
                  <a:spcPct val="100000"/>
                </a:lnSpc>
                <a:spcBef>
                  <a:spcPts val="0"/>
                </a:spcBef>
                <a:spcAft>
                  <a:spcPts val="0"/>
                </a:spcAft>
                <a:buClrTx/>
                <a:buSzTx/>
                <a:buFontTx/>
                <a:buNone/>
                <a:tabLst/>
                <a:defRPr/>
              </a:pPr>
              <a:r>
                <a:rPr lang="ja-JP" altLang="en-US" sz="1000" dirty="0">
                  <a:solidFill>
                    <a:prstClr val="black"/>
                  </a:solidFill>
                  <a:latin typeface="メイリオ" panose="020B0604030504040204" pitchFamily="50" charset="-128"/>
                  <a:ea typeface="メイリオ" panose="020B0604030504040204" pitchFamily="50" charset="-128"/>
                </a:rPr>
                <a:t>製品</a:t>
              </a:r>
              <a:r>
                <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表示情報一覧で検索／</a:t>
              </a:r>
              <a:br>
                <a:rPr kumimoji="1" lang="en-US" altLang="ja-JP"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br>
              <a:r>
                <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データファイルエクスポート</a:t>
              </a:r>
            </a:p>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96" name="正方形/長方形 95"/>
            <p:cNvSpPr/>
            <p:nvPr/>
          </p:nvSpPr>
          <p:spPr>
            <a:xfrm>
              <a:off x="1378428" y="5568984"/>
              <a:ext cx="2909283" cy="324000"/>
            </a:xfrm>
            <a:prstGeom prst="rect">
              <a:avLst/>
            </a:prstGeom>
            <a:ln/>
          </p:spPr>
          <p:style>
            <a:lnRef idx="1">
              <a:schemeClr val="accent3"/>
            </a:lnRef>
            <a:fillRef idx="2">
              <a:schemeClr val="accent3"/>
            </a:fillRef>
            <a:effectRef idx="1">
              <a:schemeClr val="accent3"/>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データファイルインポート</a:t>
              </a:r>
            </a:p>
          </p:txBody>
        </p:sp>
        <p:sp>
          <p:nvSpPr>
            <p:cNvPr id="97" name="下矢印 96"/>
            <p:cNvSpPr/>
            <p:nvPr/>
          </p:nvSpPr>
          <p:spPr>
            <a:xfrm>
              <a:off x="2634814" y="4764917"/>
              <a:ext cx="317376" cy="231328"/>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98" name="正方形/長方形 97"/>
            <p:cNvSpPr/>
            <p:nvPr/>
          </p:nvSpPr>
          <p:spPr>
            <a:xfrm>
              <a:off x="1378428" y="1421802"/>
              <a:ext cx="2909283" cy="324000"/>
            </a:xfrm>
            <a:prstGeom prst="rect">
              <a:avLst/>
            </a:prstGeom>
            <a:ln/>
          </p:spPr>
          <p:style>
            <a:lnRef idx="1">
              <a:schemeClr val="accent3"/>
            </a:lnRef>
            <a:fillRef idx="2">
              <a:schemeClr val="accent3"/>
            </a:fillRef>
            <a:effectRef idx="1">
              <a:schemeClr val="accent3"/>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メニュー選択</a:t>
              </a:r>
            </a:p>
          </p:txBody>
        </p:sp>
        <p:sp>
          <p:nvSpPr>
            <p:cNvPr id="99" name="正方形/長方形 98"/>
            <p:cNvSpPr/>
            <p:nvPr/>
          </p:nvSpPr>
          <p:spPr>
            <a:xfrm>
              <a:off x="1378428" y="1997268"/>
              <a:ext cx="2909283" cy="432000"/>
            </a:xfrm>
            <a:prstGeom prst="rect">
              <a:avLst/>
            </a:prstGeom>
            <a:ln/>
          </p:spPr>
          <p:style>
            <a:lnRef idx="1">
              <a:schemeClr val="accent3"/>
            </a:lnRef>
            <a:fillRef idx="2">
              <a:schemeClr val="accent3"/>
            </a:fillRef>
            <a:effectRef idx="1">
              <a:schemeClr val="accent3"/>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en-US" altLang="ja-JP"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lvl="0" indent="-266700" algn="ctr">
                <a:defRPr/>
              </a:pPr>
              <a:r>
                <a:rPr lang="ja-JP" altLang="en-US" sz="1000" dirty="0">
                  <a:solidFill>
                    <a:prstClr val="black"/>
                  </a:solidFill>
                  <a:latin typeface="メイリオ" panose="020B0604030504040204" pitchFamily="50" charset="-128"/>
                  <a:ea typeface="メイリオ" panose="020B0604030504040204" pitchFamily="50" charset="-128"/>
                </a:rPr>
                <a:t>製品表示情報一覧で検索／</a:t>
              </a:r>
              <a:br>
                <a:rPr lang="en-US" altLang="ja-JP" sz="1000" dirty="0">
                  <a:solidFill>
                    <a:prstClr val="black"/>
                  </a:solidFill>
                  <a:latin typeface="メイリオ" panose="020B0604030504040204" pitchFamily="50" charset="-128"/>
                  <a:ea typeface="メイリオ" panose="020B0604030504040204" pitchFamily="50" charset="-128"/>
                </a:rPr>
              </a:br>
              <a:r>
                <a:rPr lang="en-US" altLang="ja-JP" sz="1000" dirty="0">
                  <a:solidFill>
                    <a:prstClr val="black"/>
                  </a:solidFill>
                  <a:latin typeface="メイリオ" panose="020B0604030504040204" pitchFamily="50" charset="-128"/>
                  <a:ea typeface="メイリオ" panose="020B0604030504040204" pitchFamily="50" charset="-128"/>
                </a:rPr>
                <a:t>PIM</a:t>
              </a:r>
              <a:r>
                <a:rPr lang="ja-JP" altLang="en-US" sz="1000" dirty="0">
                  <a:solidFill>
                    <a:prstClr val="black"/>
                  </a:solidFill>
                  <a:latin typeface="メイリオ" panose="020B0604030504040204" pitchFamily="50" charset="-128"/>
                  <a:ea typeface="メイリオ" panose="020B0604030504040204" pitchFamily="50" charset="-128"/>
                </a:rPr>
                <a:t>製品情報取得を選択</a:t>
              </a:r>
            </a:p>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100" name="正方形/長方形 99"/>
            <p:cNvSpPr/>
            <p:nvPr/>
          </p:nvSpPr>
          <p:spPr>
            <a:xfrm>
              <a:off x="1378428" y="2680734"/>
              <a:ext cx="2909283" cy="432000"/>
            </a:xfrm>
            <a:prstGeom prst="rect">
              <a:avLst/>
            </a:prstGeom>
            <a:ln/>
          </p:spPr>
          <p:style>
            <a:lnRef idx="1">
              <a:schemeClr val="accent3"/>
            </a:lnRef>
            <a:fillRef idx="2">
              <a:schemeClr val="accent3"/>
            </a:fillRef>
            <a:effectRef idx="1">
              <a:schemeClr val="accent3"/>
            </a:effectRef>
            <a:fontRef idx="minor">
              <a:schemeClr val="dk1"/>
            </a:fontRef>
          </p:style>
          <p:txBody>
            <a:bodyPr lIns="0" rIns="0" rtlCol="0" anchor="ctr"/>
            <a:lstStyle/>
            <a:p>
              <a:pPr lvl="0" indent="-266700" algn="ctr">
                <a:defRPr/>
              </a:pPr>
              <a:r>
                <a:rPr lang="en-US" altLang="ja-JP" sz="1000" dirty="0">
                  <a:solidFill>
                    <a:prstClr val="black"/>
                  </a:solidFill>
                  <a:latin typeface="メイリオ" panose="020B0604030504040204" pitchFamily="50" charset="-128"/>
                  <a:ea typeface="メイリオ" panose="020B0604030504040204" pitchFamily="50" charset="-128"/>
                </a:rPr>
                <a:t>PIM</a:t>
              </a:r>
              <a:r>
                <a:rPr lang="ja-JP" altLang="en-US" sz="1000" dirty="0">
                  <a:solidFill>
                    <a:prstClr val="black"/>
                  </a:solidFill>
                  <a:latin typeface="メイリオ" panose="020B0604030504040204" pitchFamily="50" charset="-128"/>
                  <a:ea typeface="メイリオ" panose="020B0604030504040204" pitchFamily="50" charset="-128"/>
                </a:rPr>
                <a:t>製品情報取得で</a:t>
              </a:r>
              <a:br>
                <a:rPr lang="en-US" altLang="ja-JP" sz="1000" dirty="0">
                  <a:solidFill>
                    <a:prstClr val="black"/>
                  </a:solidFill>
                  <a:latin typeface="メイリオ" panose="020B0604030504040204" pitchFamily="50" charset="-128"/>
                  <a:ea typeface="メイリオ" panose="020B0604030504040204" pitchFamily="50" charset="-128"/>
                </a:rPr>
              </a:br>
              <a:r>
                <a:rPr lang="ja-JP" altLang="en-US" sz="1000" dirty="0">
                  <a:solidFill>
                    <a:prstClr val="black"/>
                  </a:solidFill>
                  <a:latin typeface="メイリオ" panose="020B0604030504040204" pitchFamily="50" charset="-128"/>
                  <a:ea typeface="メイリオ" panose="020B0604030504040204" pitchFamily="50" charset="-128"/>
                </a:rPr>
                <a:t>新製品情報を追加登録</a:t>
              </a:r>
            </a:p>
          </p:txBody>
        </p:sp>
        <p:sp>
          <p:nvSpPr>
            <p:cNvPr id="101" name="下矢印 100"/>
            <p:cNvSpPr/>
            <p:nvPr/>
          </p:nvSpPr>
          <p:spPr>
            <a:xfrm>
              <a:off x="2634814" y="1770159"/>
              <a:ext cx="317376" cy="231328"/>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102" name="下矢印 101"/>
            <p:cNvSpPr/>
            <p:nvPr/>
          </p:nvSpPr>
          <p:spPr>
            <a:xfrm>
              <a:off x="2634814" y="2439337"/>
              <a:ext cx="317376" cy="231328"/>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90" name="正方形/長方形 89"/>
            <p:cNvSpPr/>
            <p:nvPr/>
          </p:nvSpPr>
          <p:spPr>
            <a:xfrm>
              <a:off x="2659239" y="3625088"/>
              <a:ext cx="1619801" cy="378596"/>
            </a:xfrm>
            <a:prstGeom prst="rect">
              <a:avLst/>
            </a:prstGeom>
            <a:ln/>
          </p:spPr>
          <p:style>
            <a:lnRef idx="1">
              <a:schemeClr val="accent3"/>
            </a:lnRef>
            <a:fillRef idx="2">
              <a:schemeClr val="accent3"/>
            </a:fillRef>
            <a:effectRef idx="1">
              <a:schemeClr val="accent3"/>
            </a:effectRef>
            <a:fontRef idx="minor">
              <a:schemeClr val="dk1"/>
            </a:fontRef>
          </p:style>
          <p:txBody>
            <a:bodyPr lIns="0" rIns="0" rtlCol="0" anchor="ctr"/>
            <a:lstStyle/>
            <a:p>
              <a:pPr lvl="0" indent="-266700" algn="ctr">
                <a:defRPr/>
              </a:pPr>
              <a:r>
                <a:rPr lang="ja-JP" altLang="en-US" sz="1000" dirty="0">
                  <a:solidFill>
                    <a:prstClr val="black"/>
                  </a:solidFill>
                  <a:latin typeface="メイリオ" panose="020B0604030504040204" pitchFamily="50" charset="-128"/>
                  <a:ea typeface="メイリオ" panose="020B0604030504040204" pitchFamily="50" charset="-128"/>
                </a:rPr>
                <a:t>紐付け中間テーブル登録シート記入・事務局へ提出</a:t>
              </a:r>
            </a:p>
          </p:txBody>
        </p:sp>
        <p:sp>
          <p:nvSpPr>
            <p:cNvPr id="91" name="下矢印 90"/>
            <p:cNvSpPr/>
            <p:nvPr/>
          </p:nvSpPr>
          <p:spPr>
            <a:xfrm>
              <a:off x="3096051" y="4013753"/>
              <a:ext cx="281311" cy="299026"/>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105" name="下矢印 96">
              <a:extLst>
                <a:ext uri="{FF2B5EF4-FFF2-40B4-BE49-F238E27FC236}">
                  <a16:creationId xmlns:a16="http://schemas.microsoft.com/office/drawing/2014/main" id="{47F656FE-EB52-4292-8916-A09A3749A2C6}"/>
                </a:ext>
              </a:extLst>
            </p:cNvPr>
            <p:cNvSpPr/>
            <p:nvPr/>
          </p:nvSpPr>
          <p:spPr>
            <a:xfrm>
              <a:off x="2644786" y="5978582"/>
              <a:ext cx="295989" cy="187078"/>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106" name="下矢印 93">
              <a:extLst>
                <a:ext uri="{FF2B5EF4-FFF2-40B4-BE49-F238E27FC236}">
                  <a16:creationId xmlns:a16="http://schemas.microsoft.com/office/drawing/2014/main" id="{1431BACE-29D9-4E7C-9D68-AAC5138B6F4B}"/>
                </a:ext>
              </a:extLst>
            </p:cNvPr>
            <p:cNvSpPr/>
            <p:nvPr/>
          </p:nvSpPr>
          <p:spPr>
            <a:xfrm>
              <a:off x="2292720" y="3521995"/>
              <a:ext cx="230057" cy="795458"/>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107" name="コンテンツ プレースホルダー 5">
              <a:extLst>
                <a:ext uri="{FF2B5EF4-FFF2-40B4-BE49-F238E27FC236}">
                  <a16:creationId xmlns:a16="http://schemas.microsoft.com/office/drawing/2014/main" id="{5C25EC53-524A-4D85-BA93-60EDCB9639DD}"/>
                </a:ext>
              </a:extLst>
            </p:cNvPr>
            <p:cNvSpPr txBox="1">
              <a:spLocks/>
            </p:cNvSpPr>
            <p:nvPr/>
          </p:nvSpPr>
          <p:spPr>
            <a:xfrm>
              <a:off x="2797091" y="3326515"/>
              <a:ext cx="1060108" cy="257539"/>
            </a:xfrm>
            <a:prstGeom prst="rect">
              <a:avLst/>
            </a:prstGeom>
          </p:spPr>
          <p:txBody>
            <a:bodyPr>
              <a:noAutofit/>
            </a:bodyPr>
            <a:lstStyle>
              <a:lvl1pPr marL="342900" indent="-342900" algn="l" defTabSz="914400" rtl="0" eaLnBrk="1" latinLnBrk="0" hangingPunct="1">
                <a:spcBef>
                  <a:spcPct val="20000"/>
                </a:spcBef>
                <a:buFont typeface="Arial" panose="020B0604020202020204"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a:lstStyle>
            <a:p>
              <a:pPr marL="0" lvl="1" indent="0">
                <a:buClr>
                  <a:schemeClr val="tx1"/>
                </a:buClr>
                <a:buNone/>
              </a:pPr>
              <a:r>
                <a:rPr lang="en-US" altLang="ja-JP" sz="800" dirty="0">
                  <a:latin typeface="メイリオ" panose="020B0604030504040204" pitchFamily="50" charset="-128"/>
                  <a:ea typeface="メイリオ" panose="020B0604030504040204" pitchFamily="50" charset="-128"/>
                </a:rPr>
                <a:t>Web</a:t>
              </a:r>
              <a:r>
                <a:rPr lang="ja-JP" altLang="en-US" sz="800" dirty="0">
                  <a:latin typeface="メイリオ" panose="020B0604030504040204" pitchFamily="50" charset="-128"/>
                  <a:ea typeface="メイリオ" panose="020B0604030504040204" pitchFamily="50" charset="-128"/>
                </a:rPr>
                <a:t>未移行機種</a:t>
              </a:r>
              <a:endParaRPr lang="en-US" altLang="ja-JP" sz="800" dirty="0">
                <a:latin typeface="メイリオ" panose="020B0604030504040204" pitchFamily="50" charset="-128"/>
                <a:ea typeface="メイリオ" panose="020B0604030504040204" pitchFamily="50" charset="-128"/>
              </a:endParaRPr>
            </a:p>
          </p:txBody>
        </p:sp>
        <p:sp>
          <p:nvSpPr>
            <p:cNvPr id="71" name="角丸四角形 59">
              <a:extLst>
                <a:ext uri="{FF2B5EF4-FFF2-40B4-BE49-F238E27FC236}">
                  <a16:creationId xmlns:a16="http://schemas.microsoft.com/office/drawing/2014/main" id="{ABCE3145-EA38-46AD-A693-50B3881A5F5D}"/>
                </a:ext>
              </a:extLst>
            </p:cNvPr>
            <p:cNvSpPr/>
            <p:nvPr/>
          </p:nvSpPr>
          <p:spPr>
            <a:xfrm>
              <a:off x="1976935" y="3329032"/>
              <a:ext cx="2372257" cy="795458"/>
            </a:xfrm>
            <a:prstGeom prst="roundRect">
              <a:avLst>
                <a:gd name="adj" fmla="val 7801"/>
              </a:avLst>
            </a:prstGeom>
            <a:noFill/>
            <a:ln w="9525">
              <a:solidFill>
                <a:schemeClr val="bg1">
                  <a:lumMod val="50000"/>
                </a:schemeClr>
              </a:solidFill>
              <a:prstDash val="sysDash"/>
            </a:ln>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srgbClr val="FF0000"/>
                </a:solidFill>
                <a:effectLst/>
                <a:uLnTx/>
                <a:uFillTx/>
                <a:latin typeface="メイリオ" panose="020B0604030504040204" pitchFamily="50" charset="-128"/>
                <a:ea typeface="メイリオ" panose="020B0604030504040204" pitchFamily="50" charset="-128"/>
                <a:cs typeface="+mn-cs"/>
              </a:endParaRPr>
            </a:p>
          </p:txBody>
        </p:sp>
        <p:sp>
          <p:nvSpPr>
            <p:cNvPr id="76" name="下矢印 93">
              <a:extLst>
                <a:ext uri="{FF2B5EF4-FFF2-40B4-BE49-F238E27FC236}">
                  <a16:creationId xmlns:a16="http://schemas.microsoft.com/office/drawing/2014/main" id="{C921ED34-72EB-4EC3-A368-D2106B110B97}"/>
                </a:ext>
              </a:extLst>
            </p:cNvPr>
            <p:cNvSpPr/>
            <p:nvPr/>
          </p:nvSpPr>
          <p:spPr>
            <a:xfrm>
              <a:off x="1494600" y="3168061"/>
              <a:ext cx="269668" cy="1149391"/>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77" name="角丸四角形 92">
              <a:extLst>
                <a:ext uri="{FF2B5EF4-FFF2-40B4-BE49-F238E27FC236}">
                  <a16:creationId xmlns:a16="http://schemas.microsoft.com/office/drawing/2014/main" id="{C1F6109D-68C3-4B28-BA32-5C7A46AE432C}"/>
                </a:ext>
              </a:extLst>
            </p:cNvPr>
            <p:cNvSpPr/>
            <p:nvPr/>
          </p:nvSpPr>
          <p:spPr>
            <a:xfrm>
              <a:off x="3721696" y="3248511"/>
              <a:ext cx="554677" cy="252205"/>
            </a:xfrm>
            <a:prstGeom prst="roundRect">
              <a:avLst/>
            </a:prstGeom>
            <a:ln>
              <a:solidFill>
                <a:schemeClr val="bg1">
                  <a:lumMod val="50000"/>
                </a:schemeClr>
              </a:solidFill>
            </a:ln>
          </p:spPr>
          <p:style>
            <a:lnRef idx="2">
              <a:schemeClr val="accent2"/>
            </a:lnRef>
            <a:fillRef idx="1">
              <a:schemeClr val="lt1"/>
            </a:fillRef>
            <a:effectRef idx="0">
              <a:schemeClr val="accent2"/>
            </a:effectRef>
            <a:fontRef idx="minor">
              <a:schemeClr val="dk1"/>
            </a:fontRef>
          </p:style>
          <p:txBody>
            <a:bodyPr lIns="0" rIns="0" rtlCol="0" anchor="t"/>
            <a:lstStyle/>
            <a:p>
              <a:pPr marL="0" marR="0" lvl="0" indent="-266700" algn="ctr" defTabSz="914400" rtl="0" eaLnBrk="1" fontAlgn="auto" latinLnBrk="0" hangingPunct="1">
                <a:lnSpc>
                  <a:spcPct val="100000"/>
                </a:lnSpc>
                <a:spcBef>
                  <a:spcPts val="0"/>
                </a:spcBef>
                <a:spcAft>
                  <a:spcPts val="0"/>
                </a:spcAft>
                <a:buClrTx/>
                <a:buSzTx/>
                <a:buFontTx/>
                <a:buNone/>
                <a:tabLst/>
                <a:defRPr/>
              </a:pPr>
              <a:r>
                <a:rPr lang="en-US" altLang="ja-JP" sz="1000" dirty="0">
                  <a:solidFill>
                    <a:prstClr val="black"/>
                  </a:solidFill>
                  <a:latin typeface="メイリオ" panose="020B0604030504040204" pitchFamily="50" charset="-128"/>
                  <a:ea typeface="メイリオ" panose="020B0604030504040204" pitchFamily="50" charset="-128"/>
                </a:rPr>
                <a:t>EC</a:t>
              </a:r>
              <a:r>
                <a:rPr lang="ja-JP" altLang="en-US" sz="1000" dirty="0">
                  <a:solidFill>
                    <a:prstClr val="black"/>
                  </a:solidFill>
                  <a:latin typeface="メイリオ" panose="020B0604030504040204" pitchFamily="50" charset="-128"/>
                  <a:ea typeface="メイリオ" panose="020B0604030504040204" pitchFamily="50" charset="-128"/>
                </a:rPr>
                <a:t>対応</a:t>
              </a: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80" name="コンテンツ プレースホルダー 5">
              <a:extLst>
                <a:ext uri="{FF2B5EF4-FFF2-40B4-BE49-F238E27FC236}">
                  <a16:creationId xmlns:a16="http://schemas.microsoft.com/office/drawing/2014/main" id="{57617579-694C-4638-868E-2C07BCA9667F}"/>
                </a:ext>
              </a:extLst>
            </p:cNvPr>
            <p:cNvSpPr txBox="1">
              <a:spLocks/>
            </p:cNvSpPr>
            <p:nvPr/>
          </p:nvSpPr>
          <p:spPr>
            <a:xfrm>
              <a:off x="1939817" y="3326516"/>
              <a:ext cx="920606" cy="257539"/>
            </a:xfrm>
            <a:prstGeom prst="rect">
              <a:avLst/>
            </a:prstGeom>
          </p:spPr>
          <p:txBody>
            <a:bodyPr>
              <a:noAutofit/>
            </a:bodyPr>
            <a:lstStyle>
              <a:lvl1pPr marL="342900" indent="-342900" algn="l" defTabSz="914400" rtl="0" eaLnBrk="1" latinLnBrk="0" hangingPunct="1">
                <a:spcBef>
                  <a:spcPct val="20000"/>
                </a:spcBef>
                <a:buFont typeface="Arial" panose="020B0604020202020204"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a:lstStyle>
            <a:p>
              <a:pPr marL="0" lvl="1" indent="0">
                <a:buClr>
                  <a:schemeClr val="tx1"/>
                </a:buClr>
                <a:buNone/>
              </a:pPr>
              <a:r>
                <a:rPr lang="en-US" altLang="ja-JP" sz="800" dirty="0">
                  <a:latin typeface="メイリオ" panose="020B0604030504040204" pitchFamily="50" charset="-128"/>
                  <a:ea typeface="メイリオ" panose="020B0604030504040204" pitchFamily="50" charset="-128"/>
                </a:rPr>
                <a:t>Web</a:t>
              </a:r>
              <a:r>
                <a:rPr lang="ja-JP" altLang="en-US" sz="800" dirty="0">
                  <a:latin typeface="メイリオ" panose="020B0604030504040204" pitchFamily="50" charset="-128"/>
                  <a:ea typeface="メイリオ" panose="020B0604030504040204" pitchFamily="50" charset="-128"/>
                </a:rPr>
                <a:t>移行済機種</a:t>
              </a:r>
              <a:endParaRPr lang="en-US" altLang="ja-JP" sz="800" dirty="0">
                <a:latin typeface="メイリオ" panose="020B0604030504040204" pitchFamily="50" charset="-128"/>
                <a:ea typeface="メイリオ" panose="020B0604030504040204" pitchFamily="50" charset="-128"/>
              </a:endParaRPr>
            </a:p>
          </p:txBody>
        </p:sp>
        <p:sp>
          <p:nvSpPr>
            <p:cNvPr id="67" name="角丸四角形 83">
              <a:extLst>
                <a:ext uri="{FF2B5EF4-FFF2-40B4-BE49-F238E27FC236}">
                  <a16:creationId xmlns:a16="http://schemas.microsoft.com/office/drawing/2014/main" id="{5C0DE1D0-9D6A-47D9-A14A-B1307536E4FA}"/>
                </a:ext>
              </a:extLst>
            </p:cNvPr>
            <p:cNvSpPr/>
            <p:nvPr/>
          </p:nvSpPr>
          <p:spPr>
            <a:xfrm>
              <a:off x="2359421" y="6234069"/>
              <a:ext cx="825531" cy="216000"/>
            </a:xfrm>
            <a:prstGeom prst="roundRect">
              <a:avLst/>
            </a:prstGeom>
            <a:ln/>
          </p:spPr>
          <p:style>
            <a:lnRef idx="2">
              <a:schemeClr val="accent1"/>
            </a:lnRef>
            <a:fillRef idx="1">
              <a:schemeClr val="lt1"/>
            </a:fillRef>
            <a:effectRef idx="0">
              <a:schemeClr val="accent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申請</a:t>
              </a:r>
            </a:p>
          </p:txBody>
        </p:sp>
        <p:sp>
          <p:nvSpPr>
            <p:cNvPr id="69" name="正方形/長方形 68">
              <a:extLst>
                <a:ext uri="{FF2B5EF4-FFF2-40B4-BE49-F238E27FC236}">
                  <a16:creationId xmlns:a16="http://schemas.microsoft.com/office/drawing/2014/main" id="{DF11B419-0CB7-44D3-A214-2FF9F0642BB2}"/>
                </a:ext>
              </a:extLst>
            </p:cNvPr>
            <p:cNvSpPr/>
            <p:nvPr/>
          </p:nvSpPr>
          <p:spPr>
            <a:xfrm>
              <a:off x="1371599" y="5006314"/>
              <a:ext cx="2909283" cy="324000"/>
            </a:xfrm>
            <a:prstGeom prst="rect">
              <a:avLst/>
            </a:prstGeom>
            <a:ln/>
          </p:spPr>
          <p:style>
            <a:lnRef idx="1">
              <a:schemeClr val="accent3"/>
            </a:lnRef>
            <a:fillRef idx="2">
              <a:schemeClr val="accent3"/>
            </a:fillRef>
            <a:effectRef idx="1">
              <a:schemeClr val="accent3"/>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データファイル</a:t>
              </a:r>
              <a:r>
                <a:rPr kumimoji="1" lang="en-US" altLang="ja-JP"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Excel</a:t>
              </a:r>
              <a:r>
                <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編集</a:t>
              </a:r>
            </a:p>
          </p:txBody>
        </p:sp>
        <p:sp>
          <p:nvSpPr>
            <p:cNvPr id="70" name="下矢印 96">
              <a:extLst>
                <a:ext uri="{FF2B5EF4-FFF2-40B4-BE49-F238E27FC236}">
                  <a16:creationId xmlns:a16="http://schemas.microsoft.com/office/drawing/2014/main" id="{46B499F4-007B-4253-ADB5-1E1DF3152381}"/>
                </a:ext>
              </a:extLst>
            </p:cNvPr>
            <p:cNvSpPr/>
            <p:nvPr/>
          </p:nvSpPr>
          <p:spPr>
            <a:xfrm>
              <a:off x="2645805" y="5345576"/>
              <a:ext cx="317376" cy="231328"/>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72" name="下矢印 101">
              <a:extLst>
                <a:ext uri="{FF2B5EF4-FFF2-40B4-BE49-F238E27FC236}">
                  <a16:creationId xmlns:a16="http://schemas.microsoft.com/office/drawing/2014/main" id="{847DA363-F8F1-48A2-A715-62DA38E86640}"/>
                </a:ext>
              </a:extLst>
            </p:cNvPr>
            <p:cNvSpPr/>
            <p:nvPr/>
          </p:nvSpPr>
          <p:spPr>
            <a:xfrm>
              <a:off x="2644780" y="3118938"/>
              <a:ext cx="317376" cy="231328"/>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grpSp>
      <p:grpSp>
        <p:nvGrpSpPr>
          <p:cNvPr id="3" name="グループ化 2">
            <a:extLst>
              <a:ext uri="{FF2B5EF4-FFF2-40B4-BE49-F238E27FC236}">
                <a16:creationId xmlns:a16="http://schemas.microsoft.com/office/drawing/2014/main" id="{5915D5AC-07F4-477A-8401-AA3300A5C4BB}"/>
              </a:ext>
            </a:extLst>
          </p:cNvPr>
          <p:cNvGrpSpPr/>
          <p:nvPr/>
        </p:nvGrpSpPr>
        <p:grpSpPr>
          <a:xfrm>
            <a:off x="1287282" y="6619502"/>
            <a:ext cx="7785264" cy="281250"/>
            <a:chOff x="3759036" y="6662366"/>
            <a:chExt cx="7785264" cy="281250"/>
          </a:xfrm>
        </p:grpSpPr>
        <p:sp>
          <p:nvSpPr>
            <p:cNvPr id="73" name="テキスト ボックス 72">
              <a:extLst>
                <a:ext uri="{FF2B5EF4-FFF2-40B4-BE49-F238E27FC236}">
                  <a16:creationId xmlns:a16="http://schemas.microsoft.com/office/drawing/2014/main" id="{B9C74EAF-2277-45BA-B850-B0B1E29ADF9B}"/>
                </a:ext>
              </a:extLst>
            </p:cNvPr>
            <p:cNvSpPr txBox="1"/>
            <p:nvPr/>
          </p:nvSpPr>
          <p:spPr>
            <a:xfrm>
              <a:off x="3759036" y="6662366"/>
              <a:ext cx="7785264" cy="281250"/>
            </a:xfrm>
            <a:prstGeom prst="rect">
              <a:avLst/>
            </a:prstGeom>
            <a:noFill/>
            <a:ln cmpd="sng">
              <a:noFill/>
            </a:ln>
          </p:spPr>
          <p:txBody>
            <a:bodyPr wrap="square" rtlCol="0" anchor="t">
              <a:noAutofit/>
            </a:bodyPr>
            <a:lstStyle/>
            <a:p>
              <a:r>
                <a:rPr lang="ja-JP" altLang="en-US" sz="1000" dirty="0">
                  <a:latin typeface="メイリオ" panose="020B0604030504040204" pitchFamily="50" charset="-128"/>
                  <a:ea typeface="メイリオ" panose="020B0604030504040204" pitchFamily="50" charset="-128"/>
                </a:rPr>
                <a:t>　　　　　　　　　 の操作説明は、別資料（</a:t>
              </a:r>
              <a:r>
                <a:rPr lang="en-US" altLang="ja-JP" sz="1000" dirty="0">
                  <a:latin typeface="メイリオ" panose="020B0604030504040204" pitchFamily="50" charset="-128"/>
                  <a:ea typeface="メイリオ" panose="020B0604030504040204" pitchFamily="50" charset="-128"/>
                </a:rPr>
                <a:t>M03_006_</a:t>
              </a:r>
              <a:r>
                <a:rPr lang="ja-JP" altLang="en-US" sz="1000" dirty="0">
                  <a:latin typeface="メイリオ" panose="020B0604030504040204" pitchFamily="50" charset="-128"/>
                  <a:ea typeface="メイリオ" panose="020B0604030504040204" pitchFamily="50" charset="-128"/>
                </a:rPr>
                <a:t>操作フロー説明資料</a:t>
              </a:r>
              <a:r>
                <a:rPr lang="en-US" altLang="ja-JP" sz="1000" dirty="0">
                  <a:latin typeface="メイリオ" panose="020B0604030504040204" pitchFamily="50" charset="-128"/>
                  <a:ea typeface="メイリオ" panose="020B0604030504040204" pitchFamily="50" charset="-128"/>
                </a:rPr>
                <a:t>_</a:t>
              </a:r>
              <a:r>
                <a:rPr lang="ja-JP" altLang="en-US" sz="1000" dirty="0">
                  <a:latin typeface="メイリオ" panose="020B0604030504040204" pitchFamily="50" charset="-128"/>
                  <a:ea typeface="メイリオ" panose="020B0604030504040204" pitchFamily="50" charset="-128"/>
                </a:rPr>
                <a:t>ワークフロー</a:t>
              </a:r>
              <a:r>
                <a:rPr lang="en-US" altLang="ja-JP" sz="1000" dirty="0">
                  <a:latin typeface="メイリオ" panose="020B0604030504040204" pitchFamily="50" charset="-128"/>
                  <a:ea typeface="メイリオ" panose="020B0604030504040204" pitchFamily="50" charset="-128"/>
                </a:rPr>
                <a:t>.pptx</a:t>
              </a:r>
              <a:r>
                <a:rPr lang="ja-JP" altLang="en-US" sz="1000" dirty="0">
                  <a:latin typeface="メイリオ" panose="020B0604030504040204" pitchFamily="50" charset="-128"/>
                  <a:ea typeface="メイリオ" panose="020B0604030504040204" pitchFamily="50" charset="-128"/>
                </a:rPr>
                <a:t>）をご確認ください。</a:t>
              </a:r>
              <a:endParaRPr kumimoji="1" lang="ja-JP" altLang="en-US" sz="1000" dirty="0">
                <a:latin typeface="メイリオ" panose="020B0604030504040204" pitchFamily="50" charset="-128"/>
                <a:ea typeface="メイリオ" panose="020B0604030504040204" pitchFamily="50" charset="-128"/>
              </a:endParaRPr>
            </a:p>
          </p:txBody>
        </p:sp>
        <p:sp>
          <p:nvSpPr>
            <p:cNvPr id="74" name="角丸四角形 192">
              <a:extLst>
                <a:ext uri="{FF2B5EF4-FFF2-40B4-BE49-F238E27FC236}">
                  <a16:creationId xmlns:a16="http://schemas.microsoft.com/office/drawing/2014/main" id="{C9941E0F-54EE-416A-B154-3FC28FDAD9E8}"/>
                </a:ext>
              </a:extLst>
            </p:cNvPr>
            <p:cNvSpPr/>
            <p:nvPr/>
          </p:nvSpPr>
          <p:spPr>
            <a:xfrm>
              <a:off x="3876157" y="6677545"/>
              <a:ext cx="387948" cy="185700"/>
            </a:xfrm>
            <a:prstGeom prst="roundRect">
              <a:avLst/>
            </a:prstGeom>
            <a:ln/>
          </p:spPr>
          <p:style>
            <a:lnRef idx="2">
              <a:schemeClr val="accent1"/>
            </a:lnRef>
            <a:fillRef idx="1">
              <a:schemeClr val="lt1"/>
            </a:fillRef>
            <a:effectRef idx="0">
              <a:schemeClr val="accent1"/>
            </a:effectRef>
            <a:fontRef idx="minor">
              <a:schemeClr val="dk1"/>
            </a:fontRef>
          </p:style>
          <p:txBody>
            <a:bodyPr lIns="0" rIns="0" rtlCol="0" anchor="ctr"/>
            <a:lstStyle/>
            <a:p>
              <a:pPr indent="-266700" algn="ctr"/>
              <a:r>
                <a:rPr lang="ja-JP" altLang="en-US" sz="800" dirty="0">
                  <a:solidFill>
                    <a:prstClr val="black"/>
                  </a:solidFill>
                  <a:latin typeface="メイリオ" panose="020B0604030504040204" pitchFamily="50" charset="-128"/>
                  <a:ea typeface="メイリオ" panose="020B0604030504040204" pitchFamily="50" charset="-128"/>
                </a:rPr>
                <a:t>申請</a:t>
              </a:r>
            </a:p>
          </p:txBody>
        </p:sp>
        <p:sp>
          <p:nvSpPr>
            <p:cNvPr id="75" name="角丸四角形 46">
              <a:extLst>
                <a:ext uri="{FF2B5EF4-FFF2-40B4-BE49-F238E27FC236}">
                  <a16:creationId xmlns:a16="http://schemas.microsoft.com/office/drawing/2014/main" id="{BDC1B34C-FFAA-45BB-B646-1E46285B40A7}"/>
                </a:ext>
              </a:extLst>
            </p:cNvPr>
            <p:cNvSpPr/>
            <p:nvPr/>
          </p:nvSpPr>
          <p:spPr>
            <a:xfrm>
              <a:off x="4336592" y="6684566"/>
              <a:ext cx="624795" cy="187200"/>
            </a:xfrm>
            <a:prstGeom prst="roundRect">
              <a:avLst/>
            </a:prstGeom>
            <a:ln>
              <a:solidFill>
                <a:schemeClr val="accent3">
                  <a:lumMod val="75000"/>
                </a:schemeClr>
              </a:solidFill>
            </a:ln>
          </p:spPr>
          <p:style>
            <a:lnRef idx="2">
              <a:schemeClr val="accent1"/>
            </a:lnRef>
            <a:fillRef idx="1">
              <a:schemeClr val="lt1"/>
            </a:fillRef>
            <a:effectRef idx="0">
              <a:schemeClr val="accent1"/>
            </a:effectRef>
            <a:fontRef idx="minor">
              <a:schemeClr val="dk1"/>
            </a:fontRef>
          </p:style>
          <p:txBody>
            <a:bodyPr lIns="0" rIns="0" rtlCol="0" anchor="ctr"/>
            <a:lstStyle/>
            <a:p>
              <a:pPr indent="-266700" algn="ctr"/>
              <a:r>
                <a:rPr lang="ja-JP" altLang="en-US" sz="800" dirty="0">
                  <a:solidFill>
                    <a:prstClr val="black"/>
                  </a:solidFill>
                  <a:latin typeface="メイリオ" panose="020B0604030504040204" pitchFamily="50" charset="-128"/>
                  <a:ea typeface="メイリオ" panose="020B0604030504040204" pitchFamily="50" charset="-128"/>
                </a:rPr>
                <a:t>承認・公開</a:t>
              </a:r>
            </a:p>
          </p:txBody>
        </p:sp>
      </p:grpSp>
    </p:spTree>
    <p:extLst>
      <p:ext uri="{BB962C8B-B14F-4D97-AF65-F5344CB8AC3E}">
        <p14:creationId xmlns:p14="http://schemas.microsoft.com/office/powerpoint/2010/main" val="32782368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685800" y="1502841"/>
            <a:ext cx="7772400" cy="1776664"/>
          </a:xfrm>
        </p:spPr>
        <p:txBody>
          <a:bodyPr>
            <a:normAutofit/>
          </a:bodyPr>
          <a:lstStyle/>
          <a:p>
            <a:pPr lvl="0"/>
            <a:r>
              <a:rPr lang="ja-JP" altLang="ja-JP" sz="3200" dirty="0"/>
              <a:t>表示情報</a:t>
            </a:r>
            <a:r>
              <a:rPr lang="en-US" altLang="ja-JP" sz="3200" dirty="0"/>
              <a:t>(</a:t>
            </a:r>
            <a:r>
              <a:rPr lang="ja-JP" altLang="en-US" sz="3200" dirty="0"/>
              <a:t>「生産終了品を探す」の内容</a:t>
            </a:r>
            <a:r>
              <a:rPr lang="en-US" altLang="ja-JP" sz="3200" dirty="0"/>
              <a:t>)</a:t>
            </a:r>
            <a:r>
              <a:rPr lang="ja-JP" altLang="ja-JP" sz="3200" dirty="0"/>
              <a:t>の編集をする場合</a:t>
            </a:r>
            <a:endParaRPr lang="en-US" altLang="ja-JP" sz="3200" b="0" dirty="0"/>
          </a:p>
        </p:txBody>
      </p:sp>
      <p:sp>
        <p:nvSpPr>
          <p:cNvPr id="3" name="スライド番号プレースホルダー 2">
            <a:extLst>
              <a:ext uri="{FF2B5EF4-FFF2-40B4-BE49-F238E27FC236}">
                <a16:creationId xmlns:a16="http://schemas.microsoft.com/office/drawing/2014/main" id="{299D133E-55EA-4BC4-9059-9FE5977E672D}"/>
              </a:ext>
            </a:extLst>
          </p:cNvPr>
          <p:cNvSpPr>
            <a:spLocks noGrp="1"/>
          </p:cNvSpPr>
          <p:nvPr>
            <p:ph type="sldNum" sz="quarter" idx="12"/>
          </p:nvPr>
        </p:nvSpPr>
        <p:spPr/>
        <p:txBody>
          <a:bodyPr/>
          <a:lstStyle/>
          <a:p>
            <a:fld id="{AAEC5578-235D-485F-9B50-9803794400B3}" type="slidenum">
              <a:rPr kumimoji="1" lang="ja-JP" altLang="en-US" smtClean="0"/>
              <a:t>60</a:t>
            </a:fld>
            <a:endParaRPr kumimoji="1" lang="ja-JP" altLang="en-US" dirty="0"/>
          </a:p>
        </p:txBody>
      </p:sp>
      <p:sp>
        <p:nvSpPr>
          <p:cNvPr id="7" name="コンテンツ プレースホルダー 5">
            <a:extLst>
              <a:ext uri="{FF2B5EF4-FFF2-40B4-BE49-F238E27FC236}">
                <a16:creationId xmlns:a16="http://schemas.microsoft.com/office/drawing/2014/main" id="{5CFC3A1F-A44A-460A-AC8C-97E0C3512443}"/>
              </a:ext>
            </a:extLst>
          </p:cNvPr>
          <p:cNvSpPr txBox="1">
            <a:spLocks/>
          </p:cNvSpPr>
          <p:nvPr/>
        </p:nvSpPr>
        <p:spPr>
          <a:xfrm>
            <a:off x="906296" y="2943225"/>
            <a:ext cx="7772400" cy="1192385"/>
          </a:xfrm>
          <a:prstGeom prst="rect">
            <a:avLst/>
          </a:prstGeom>
        </p:spPr>
        <p:txBody>
          <a:bodyPr vert="horz" lIns="91440" tIns="45720" rIns="91440" bIns="45720" rtlCol="0">
            <a:noAutofit/>
          </a:bodyPr>
          <a:lstStyle>
            <a:lvl1pPr marL="203597" indent="-203597" algn="l" defTabSz="685800" rtl="0" eaLnBrk="1" latinLnBrk="0" hangingPunct="1">
              <a:spcBef>
                <a:spcPts val="450"/>
              </a:spcBef>
              <a:buFont typeface="Wingdings" panose="05000000000000000000" pitchFamily="2" charset="2"/>
              <a:buChar char="Ø"/>
              <a:defRPr kumimoji="1" sz="135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400050" indent="-196454" algn="l" defTabSz="685800" rtl="0" eaLnBrk="1" latinLnBrk="0" hangingPunct="1">
              <a:spcBef>
                <a:spcPts val="450"/>
              </a:spcBef>
              <a:buFont typeface="Wingdings" panose="05000000000000000000" pitchFamily="2" charset="2"/>
              <a:buChar char="ü"/>
              <a:defRPr kumimoji="1" sz="12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469106" indent="-136922" algn="l" defTabSz="685800" rtl="0" eaLnBrk="1" latinLnBrk="0" hangingPunct="1">
              <a:spcBef>
                <a:spcPts val="450"/>
              </a:spcBef>
              <a:buFont typeface="Arial" panose="020B0604020202020204" pitchFamily="34" charset="0"/>
              <a:buChar char="•"/>
              <a:defRPr kumimoji="1" sz="12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140619" indent="-111919" algn="l" defTabSz="685800" rtl="0" eaLnBrk="1" latinLnBrk="0" hangingPunct="1">
              <a:spcBef>
                <a:spcPts val="450"/>
              </a:spcBef>
              <a:buFont typeface="Arial" panose="020B0604020202020204" pitchFamily="34" charset="0"/>
              <a:buChar char="–"/>
              <a:defRPr kumimoji="1" sz="105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1476375" indent="-104775" algn="l" defTabSz="685800" rtl="0" eaLnBrk="1" latinLnBrk="0" hangingPunct="1">
              <a:spcBef>
                <a:spcPts val="450"/>
              </a:spcBef>
              <a:buFont typeface="Arial" panose="020B0604020202020204" pitchFamily="34" charset="0"/>
              <a:buChar char="»"/>
              <a:defRPr kumimoji="1" sz="9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1885950" indent="-171450" algn="l" defTabSz="685800" rtl="0" eaLnBrk="1" latinLnBrk="0" hangingPunct="1">
              <a:spcBef>
                <a:spcPct val="20000"/>
              </a:spcBef>
              <a:buFont typeface="Arial" panose="020B0604020202020204" pitchFamily="34" charset="0"/>
              <a:buChar char="•"/>
              <a:defRPr kumimoji="1"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kumimoji="1"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kumimoji="1"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kumimoji="1" sz="1500" kern="1200">
                <a:solidFill>
                  <a:schemeClr val="tx1"/>
                </a:solidFill>
                <a:latin typeface="+mn-lt"/>
                <a:ea typeface="+mn-ea"/>
                <a:cs typeface="+mn-cs"/>
              </a:defRPr>
            </a:lvl9pPr>
          </a:lstStyle>
          <a:p>
            <a:pPr marL="0" indent="0">
              <a:spcBef>
                <a:spcPts val="300"/>
              </a:spcBef>
              <a:buNone/>
            </a:pPr>
            <a:r>
              <a:rPr lang="ja-JP" altLang="en-US" sz="1600" dirty="0"/>
              <a:t>➡</a:t>
            </a:r>
            <a:r>
              <a:rPr lang="en-US" altLang="ja-JP" sz="1400" dirty="0">
                <a:hlinkClick r:id="rId2" action="ppaction://hlinksldjump"/>
              </a:rPr>
              <a:t>『</a:t>
            </a:r>
            <a:r>
              <a:rPr lang="ja-JP" altLang="ja-JP" sz="1400" dirty="0">
                <a:hlinkClick r:id="rId2" action="ppaction://hlinksldjump"/>
              </a:rPr>
              <a:t>表示情報</a:t>
            </a:r>
            <a:r>
              <a:rPr lang="en-US" altLang="ja-JP" sz="1400" dirty="0">
                <a:hlinkClick r:id="rId2" action="ppaction://hlinksldjump"/>
              </a:rPr>
              <a:t>(</a:t>
            </a:r>
            <a:r>
              <a:rPr lang="ja-JP" altLang="en-US" sz="1400" dirty="0">
                <a:hlinkClick r:id="rId2" action="ppaction://hlinksldjump"/>
              </a:rPr>
              <a:t>「生産終了品を探す」の内容</a:t>
            </a:r>
            <a:r>
              <a:rPr lang="en-US" altLang="ja-JP" sz="1400" dirty="0">
                <a:hlinkClick r:id="rId2" action="ppaction://hlinksldjump"/>
              </a:rPr>
              <a:t>)</a:t>
            </a:r>
            <a:r>
              <a:rPr lang="ja-JP" altLang="ja-JP" sz="1400" dirty="0">
                <a:hlinkClick r:id="rId2" action="ppaction://hlinksldjump"/>
              </a:rPr>
              <a:t>の編集をする場合</a:t>
            </a:r>
            <a:r>
              <a:rPr lang="en-US" altLang="ja-JP" sz="1400" dirty="0">
                <a:hlinkClick r:id="rId2" action="ppaction://hlinksldjump"/>
              </a:rPr>
              <a:t>』</a:t>
            </a:r>
            <a:r>
              <a:rPr lang="ja-JP" altLang="en-US" sz="1400" dirty="0"/>
              <a:t>へ</a:t>
            </a:r>
            <a:endParaRPr lang="en-US" altLang="ja-JP" sz="1400" dirty="0"/>
          </a:p>
          <a:p>
            <a:pPr marL="0" indent="0">
              <a:spcBef>
                <a:spcPts val="300"/>
              </a:spcBef>
              <a:buNone/>
            </a:pPr>
            <a:r>
              <a:rPr lang="ja-JP" altLang="en-US" sz="800" dirty="0"/>
              <a:t>　</a:t>
            </a:r>
            <a:endParaRPr lang="en-US" altLang="ja-JP" sz="800" dirty="0"/>
          </a:p>
          <a:p>
            <a:pPr marL="0" indent="0">
              <a:spcBef>
                <a:spcPts val="300"/>
              </a:spcBef>
              <a:buNone/>
            </a:pPr>
            <a:r>
              <a:rPr lang="en-US" altLang="ja-JP" sz="1200" dirty="0"/>
              <a:t>※</a:t>
            </a:r>
            <a:r>
              <a:rPr lang="ja-JP" altLang="en-US" sz="1200" dirty="0"/>
              <a:t>　製品情報登録フローの手順にリンクしますが、製品情報登録フロー・製品情報更新フローで</a:t>
            </a:r>
            <a:endParaRPr lang="en-US" altLang="ja-JP" sz="1200" dirty="0"/>
          </a:p>
          <a:p>
            <a:pPr marL="0" indent="0">
              <a:spcBef>
                <a:spcPts val="300"/>
              </a:spcBef>
              <a:buNone/>
            </a:pPr>
            <a:r>
              <a:rPr lang="ja-JP" altLang="en-US" sz="1200" dirty="0"/>
              <a:t>　　</a:t>
            </a:r>
            <a:r>
              <a:rPr lang="en-US" altLang="ja-JP" sz="1200" dirty="0"/>
              <a:t>『</a:t>
            </a:r>
            <a:r>
              <a:rPr lang="ja-JP" altLang="ja-JP" sz="1200" dirty="0"/>
              <a:t>表示情報の編集をする</a:t>
            </a:r>
            <a:r>
              <a:rPr lang="en-US" altLang="ja-JP" sz="1200" dirty="0"/>
              <a:t>』</a:t>
            </a:r>
            <a:r>
              <a:rPr lang="ja-JP" altLang="en-US" sz="1200" dirty="0"/>
              <a:t>手順は同じです。</a:t>
            </a:r>
            <a:endParaRPr lang="en-US" altLang="ja-JP" sz="1200" dirty="0"/>
          </a:p>
          <a:p>
            <a:pPr marL="0" indent="0">
              <a:spcBef>
                <a:spcPts val="300"/>
              </a:spcBef>
              <a:buNone/>
            </a:pPr>
            <a:endParaRPr lang="en-US" altLang="ja-JP" sz="1200" dirty="0"/>
          </a:p>
        </p:txBody>
      </p:sp>
      <p:sp>
        <p:nvSpPr>
          <p:cNvPr id="8" name="サブタイトル 2">
            <a:extLst>
              <a:ext uri="{FF2B5EF4-FFF2-40B4-BE49-F238E27FC236}">
                <a16:creationId xmlns:a16="http://schemas.microsoft.com/office/drawing/2014/main" id="{94377425-E05A-4062-9AE5-8AADEE050A82}"/>
              </a:ext>
            </a:extLst>
          </p:cNvPr>
          <p:cNvSpPr>
            <a:spLocks noGrp="1"/>
          </p:cNvSpPr>
          <p:nvPr>
            <p:ph type="subTitle" idx="1"/>
          </p:nvPr>
        </p:nvSpPr>
        <p:spPr>
          <a:xfrm>
            <a:off x="1091820" y="4320000"/>
            <a:ext cx="7506269" cy="2374475"/>
          </a:xfrm>
        </p:spPr>
        <p:txBody>
          <a:bodyPr vert="horz" lIns="91440" tIns="45720" rIns="91440" bIns="45720" rtlCol="0">
            <a:noAutofit/>
          </a:bodyPr>
          <a:lstStyle/>
          <a:p>
            <a:pPr algn="l">
              <a:lnSpc>
                <a:spcPct val="130000"/>
              </a:lnSpc>
              <a:spcBef>
                <a:spcPts val="1200"/>
              </a:spcBef>
            </a:pPr>
            <a:r>
              <a:rPr lang="ja-JP" altLang="en-US" sz="1400" dirty="0">
                <a:solidFill>
                  <a:schemeClr val="tx1"/>
                </a:solidFill>
              </a:rPr>
              <a:t>その他の情報を編集する場合、下記の手順をご参照ください。</a:t>
            </a:r>
            <a:br>
              <a:rPr lang="en-US" altLang="ja-JP" sz="1400" dirty="0">
                <a:hlinkClick r:id="rId3" action="ppaction://hlinksldjump"/>
              </a:rPr>
            </a:br>
            <a:r>
              <a:rPr lang="ja-JP" altLang="en-US" sz="1400" dirty="0"/>
              <a:t>　</a:t>
            </a:r>
            <a:r>
              <a:rPr lang="en-US" altLang="ja-JP" sz="1400" dirty="0">
                <a:hlinkClick r:id="rId4" action="ppaction://hlinksldjump"/>
              </a:rPr>
              <a:t>『</a:t>
            </a:r>
            <a:r>
              <a:rPr lang="ja-JP" altLang="en-US" sz="1400" dirty="0">
                <a:hlinkClick r:id="rId4" action="ppaction://hlinksldjump"/>
              </a:rPr>
              <a:t>表示情報</a:t>
            </a:r>
            <a:r>
              <a:rPr lang="en-US" altLang="ja-JP" sz="1400" dirty="0">
                <a:hlinkClick r:id="rId4" action="ppaction://hlinksldjump"/>
              </a:rPr>
              <a:t>(</a:t>
            </a:r>
            <a:r>
              <a:rPr lang="ja-JP" altLang="en-US" sz="1400" dirty="0">
                <a:hlinkClick r:id="rId4" action="ppaction://hlinksldjump"/>
              </a:rPr>
              <a:t>「仕様から探す」の内容</a:t>
            </a:r>
            <a:r>
              <a:rPr lang="en-US" altLang="ja-JP" sz="1400" dirty="0">
                <a:hlinkClick r:id="rId4" action="ppaction://hlinksldjump"/>
              </a:rPr>
              <a:t>)</a:t>
            </a:r>
            <a:r>
              <a:rPr lang="ja-JP" altLang="en-US" sz="1400" dirty="0">
                <a:hlinkClick r:id="rId4" action="ppaction://hlinksldjump"/>
              </a:rPr>
              <a:t>の編集をする場合</a:t>
            </a:r>
            <a:r>
              <a:rPr lang="en-US" altLang="ja-JP" sz="1400" dirty="0">
                <a:hlinkClick r:id="rId4" action="ppaction://hlinksldjump"/>
              </a:rPr>
              <a:t>』</a:t>
            </a:r>
            <a:br>
              <a:rPr lang="en-US" altLang="ja-JP" sz="1400" dirty="0"/>
            </a:br>
            <a:r>
              <a:rPr lang="ja-JP" altLang="en-US" sz="1400" dirty="0"/>
              <a:t>　</a:t>
            </a:r>
            <a:r>
              <a:rPr lang="en-US" altLang="ja-JP" sz="1400" dirty="0">
                <a:hlinkClick r:id="rId5" action="ppaction://hlinksldjump"/>
              </a:rPr>
              <a:t>『</a:t>
            </a:r>
            <a:r>
              <a:rPr lang="ja-JP" altLang="en-US" sz="1400" dirty="0">
                <a:hlinkClick r:id="rId5" action="ppaction://hlinksldjump"/>
              </a:rPr>
              <a:t>表示情報</a:t>
            </a:r>
            <a:r>
              <a:rPr lang="en-US" altLang="ja-JP" sz="1400" dirty="0">
                <a:hlinkClick r:id="rId5" action="ppaction://hlinksldjump"/>
              </a:rPr>
              <a:t>(</a:t>
            </a:r>
            <a:r>
              <a:rPr lang="ja-JP" altLang="en-US" sz="1400" dirty="0">
                <a:hlinkClick r:id="rId5" action="ppaction://hlinksldjump"/>
              </a:rPr>
              <a:t>「仕様から探す」の親形名表示情報内容</a:t>
            </a:r>
            <a:r>
              <a:rPr lang="en-US" altLang="ja-JP" sz="1400" dirty="0">
                <a:hlinkClick r:id="rId5" action="ppaction://hlinksldjump"/>
              </a:rPr>
              <a:t>)</a:t>
            </a:r>
            <a:r>
              <a:rPr lang="ja-JP" altLang="en-US" sz="1400" dirty="0">
                <a:hlinkClick r:id="rId5" action="ppaction://hlinksldjump"/>
              </a:rPr>
              <a:t>の編集をする場合</a:t>
            </a:r>
            <a:r>
              <a:rPr lang="en-US" altLang="ja-JP" sz="1400" dirty="0">
                <a:hlinkClick r:id="rId5" action="ppaction://hlinksldjump"/>
              </a:rPr>
              <a:t>』</a:t>
            </a:r>
            <a:br>
              <a:rPr lang="en-US" altLang="ja-JP" sz="1400" dirty="0"/>
            </a:br>
            <a:r>
              <a:rPr lang="ja-JP" altLang="en-US" sz="1400" dirty="0"/>
              <a:t>　</a:t>
            </a:r>
            <a:r>
              <a:rPr lang="en-US" altLang="ja-JP" sz="1400" dirty="0">
                <a:hlinkClick r:id="rId6" action="ppaction://hlinksldjump"/>
              </a:rPr>
              <a:t>『</a:t>
            </a:r>
            <a:r>
              <a:rPr lang="ja-JP" altLang="ja-JP" sz="1400" dirty="0">
                <a:hlinkClick r:id="rId6" action="ppaction://hlinksldjump"/>
              </a:rPr>
              <a:t>表示情報</a:t>
            </a:r>
            <a:r>
              <a:rPr lang="en-US" altLang="ja-JP" sz="1400" dirty="0">
                <a:hlinkClick r:id="rId6" action="ppaction://hlinksldjump"/>
              </a:rPr>
              <a:t>(</a:t>
            </a:r>
            <a:r>
              <a:rPr lang="ja-JP" altLang="en-US" sz="1400" dirty="0">
                <a:hlinkClick r:id="rId6" action="ppaction://hlinksldjump"/>
              </a:rPr>
              <a:t>詳細画面の内容</a:t>
            </a:r>
            <a:r>
              <a:rPr lang="en-US" altLang="ja-JP" sz="1400" dirty="0">
                <a:hlinkClick r:id="rId6" action="ppaction://hlinksldjump"/>
              </a:rPr>
              <a:t>)</a:t>
            </a:r>
            <a:r>
              <a:rPr lang="ja-JP" altLang="ja-JP" sz="1400" dirty="0">
                <a:hlinkClick r:id="rId6" action="ppaction://hlinksldjump"/>
              </a:rPr>
              <a:t>の編集をする場合</a:t>
            </a:r>
            <a:r>
              <a:rPr lang="en-US" altLang="ja-JP" sz="1400" dirty="0">
                <a:hlinkClick r:id="rId6" action="ppaction://hlinksldjump"/>
              </a:rPr>
              <a:t>』</a:t>
            </a:r>
            <a:br>
              <a:rPr lang="en-US" altLang="ja-JP" sz="1400" dirty="0"/>
            </a:br>
            <a:r>
              <a:rPr lang="ja-JP" altLang="en-US" sz="1400" dirty="0"/>
              <a:t>　</a:t>
            </a:r>
            <a:r>
              <a:rPr lang="en-US" altLang="ja-JP" sz="1400" dirty="0">
                <a:hlinkClick r:id="rId3" action="ppaction://hlinksldjump"/>
              </a:rPr>
              <a:t>『</a:t>
            </a:r>
            <a:r>
              <a:rPr lang="ja-JP" altLang="ja-JP" sz="1400" dirty="0">
                <a:hlinkClick r:id="rId3" action="ppaction://hlinksldjump"/>
              </a:rPr>
              <a:t>表示情報</a:t>
            </a:r>
            <a:r>
              <a:rPr lang="en-US" altLang="ja-JP" sz="1400" dirty="0">
                <a:hlinkClick r:id="rId3" action="ppaction://hlinksldjump"/>
              </a:rPr>
              <a:t>(</a:t>
            </a:r>
            <a:r>
              <a:rPr lang="ja-JP" altLang="en-US" sz="1400" dirty="0">
                <a:hlinkClick r:id="rId3" action="ppaction://hlinksldjump"/>
              </a:rPr>
              <a:t>「規格適合品を探す」の内容</a:t>
            </a:r>
            <a:r>
              <a:rPr lang="en-US" altLang="ja-JP" sz="1400" dirty="0">
                <a:hlinkClick r:id="rId3" action="ppaction://hlinksldjump"/>
              </a:rPr>
              <a:t>)</a:t>
            </a:r>
            <a:r>
              <a:rPr lang="ja-JP" altLang="ja-JP" sz="1400" dirty="0">
                <a:hlinkClick r:id="rId3" action="ppaction://hlinksldjump"/>
              </a:rPr>
              <a:t>の編集をする場合</a:t>
            </a:r>
            <a:r>
              <a:rPr lang="en-US" altLang="ja-JP" sz="1400" dirty="0">
                <a:hlinkClick r:id="rId3" action="ppaction://hlinksldjump"/>
              </a:rPr>
              <a:t>』</a:t>
            </a:r>
            <a:br>
              <a:rPr lang="en-US" altLang="ja-JP" sz="1400" dirty="0"/>
            </a:br>
            <a:r>
              <a:rPr lang="ja-JP" altLang="en-US" sz="1400" dirty="0"/>
              <a:t>　</a:t>
            </a:r>
            <a:r>
              <a:rPr lang="en-US" altLang="ja-JP" sz="1400" dirty="0">
                <a:hlinkClick r:id="rId7" action="ppaction://hlinksldjump"/>
              </a:rPr>
              <a:t>『</a:t>
            </a:r>
            <a:r>
              <a:rPr lang="ja-JP" altLang="en-US" sz="1400" dirty="0">
                <a:hlinkClick r:id="rId7" action="ppaction://hlinksldjump"/>
              </a:rPr>
              <a:t>表示情報</a:t>
            </a:r>
            <a:r>
              <a:rPr lang="en-US" altLang="ja-JP" sz="1400" dirty="0">
                <a:hlinkClick r:id="rId7" action="ppaction://hlinksldjump"/>
              </a:rPr>
              <a:t>(</a:t>
            </a:r>
            <a:r>
              <a:rPr lang="ja-JP" altLang="en-US" sz="1400" dirty="0">
                <a:hlinkClick r:id="rId7" action="ppaction://hlinksldjump"/>
              </a:rPr>
              <a:t>「仕様から探す」の</a:t>
            </a:r>
            <a:r>
              <a:rPr lang="en-US" altLang="ja-JP" sz="1400" dirty="0">
                <a:hlinkClick r:id="rId7" action="ppaction://hlinksldjump"/>
              </a:rPr>
              <a:t>EC</a:t>
            </a:r>
            <a:r>
              <a:rPr lang="ja-JP" altLang="en-US" sz="1400" dirty="0">
                <a:hlinkClick r:id="rId7" action="ppaction://hlinksldjump"/>
              </a:rPr>
              <a:t>サイト連携情報の内容</a:t>
            </a:r>
            <a:r>
              <a:rPr lang="en-US" altLang="ja-JP" sz="1400" dirty="0">
                <a:hlinkClick r:id="rId7" action="ppaction://hlinksldjump"/>
              </a:rPr>
              <a:t>)</a:t>
            </a:r>
            <a:r>
              <a:rPr lang="ja-JP" altLang="en-US" sz="1400" dirty="0">
                <a:hlinkClick r:id="rId7" action="ppaction://hlinksldjump"/>
              </a:rPr>
              <a:t>の編集をする場合</a:t>
            </a:r>
            <a:r>
              <a:rPr lang="en-US" altLang="ja-JP" sz="1400" dirty="0">
                <a:hlinkClick r:id="rId7" action="ppaction://hlinksldjump"/>
              </a:rPr>
              <a:t>』</a:t>
            </a:r>
            <a:br>
              <a:rPr lang="en-US" altLang="ja-JP" sz="1400" dirty="0"/>
            </a:br>
            <a:endParaRPr lang="ja-JP" altLang="en-US" sz="1400" dirty="0">
              <a:hlinkClick r:id="rId3" action="ppaction://hlinksldjump"/>
            </a:endParaRPr>
          </a:p>
        </p:txBody>
      </p:sp>
    </p:spTree>
    <p:extLst>
      <p:ext uri="{BB962C8B-B14F-4D97-AF65-F5344CB8AC3E}">
        <p14:creationId xmlns:p14="http://schemas.microsoft.com/office/powerpoint/2010/main" val="24094541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685800" y="1502841"/>
            <a:ext cx="7772400" cy="1776664"/>
          </a:xfrm>
        </p:spPr>
        <p:txBody>
          <a:bodyPr>
            <a:normAutofit/>
          </a:bodyPr>
          <a:lstStyle/>
          <a:p>
            <a:pPr lvl="0"/>
            <a:r>
              <a:rPr lang="ja-JP" altLang="ja-JP" sz="3200" dirty="0"/>
              <a:t>表示情報</a:t>
            </a:r>
            <a:r>
              <a:rPr lang="en-US" altLang="ja-JP" sz="3200" dirty="0"/>
              <a:t>(</a:t>
            </a:r>
            <a:r>
              <a:rPr lang="ja-JP" altLang="en-US" sz="3200" dirty="0"/>
              <a:t>「仕様から探す」の</a:t>
            </a:r>
            <a:r>
              <a:rPr lang="en-US" altLang="ja-JP" sz="3200" dirty="0"/>
              <a:t>EC</a:t>
            </a:r>
            <a:r>
              <a:rPr lang="ja-JP" altLang="en-US" sz="3200" dirty="0"/>
              <a:t>サイト連携情報の内容</a:t>
            </a:r>
            <a:r>
              <a:rPr lang="en-US" altLang="ja-JP" sz="3200" dirty="0"/>
              <a:t>)</a:t>
            </a:r>
            <a:r>
              <a:rPr lang="ja-JP" altLang="ja-JP" sz="3200" dirty="0"/>
              <a:t>の編集をする場合</a:t>
            </a:r>
            <a:endParaRPr lang="en-US" altLang="ja-JP" sz="3200" b="0" dirty="0"/>
          </a:p>
        </p:txBody>
      </p:sp>
      <p:sp>
        <p:nvSpPr>
          <p:cNvPr id="3" name="スライド番号プレースホルダー 2">
            <a:extLst>
              <a:ext uri="{FF2B5EF4-FFF2-40B4-BE49-F238E27FC236}">
                <a16:creationId xmlns:a16="http://schemas.microsoft.com/office/drawing/2014/main" id="{299D133E-55EA-4BC4-9059-9FE5977E672D}"/>
              </a:ext>
            </a:extLst>
          </p:cNvPr>
          <p:cNvSpPr>
            <a:spLocks noGrp="1"/>
          </p:cNvSpPr>
          <p:nvPr>
            <p:ph type="sldNum" sz="quarter" idx="12"/>
          </p:nvPr>
        </p:nvSpPr>
        <p:spPr/>
        <p:txBody>
          <a:bodyPr/>
          <a:lstStyle/>
          <a:p>
            <a:fld id="{AAEC5578-235D-485F-9B50-9803794400B3}" type="slidenum">
              <a:rPr kumimoji="1" lang="ja-JP" altLang="en-US" smtClean="0"/>
              <a:t>61</a:t>
            </a:fld>
            <a:endParaRPr kumimoji="1" lang="ja-JP" altLang="en-US" dirty="0"/>
          </a:p>
        </p:txBody>
      </p:sp>
      <p:sp>
        <p:nvSpPr>
          <p:cNvPr id="7" name="コンテンツ プレースホルダー 5">
            <a:extLst>
              <a:ext uri="{FF2B5EF4-FFF2-40B4-BE49-F238E27FC236}">
                <a16:creationId xmlns:a16="http://schemas.microsoft.com/office/drawing/2014/main" id="{5CFC3A1F-A44A-460A-AC8C-97E0C3512443}"/>
              </a:ext>
            </a:extLst>
          </p:cNvPr>
          <p:cNvSpPr txBox="1">
            <a:spLocks/>
          </p:cNvSpPr>
          <p:nvPr/>
        </p:nvSpPr>
        <p:spPr>
          <a:xfrm>
            <a:off x="906296" y="2943225"/>
            <a:ext cx="7772400" cy="1192385"/>
          </a:xfrm>
          <a:prstGeom prst="rect">
            <a:avLst/>
          </a:prstGeom>
        </p:spPr>
        <p:txBody>
          <a:bodyPr vert="horz" lIns="91440" tIns="45720" rIns="91440" bIns="45720" rtlCol="0">
            <a:noAutofit/>
          </a:bodyPr>
          <a:lstStyle>
            <a:lvl1pPr marL="203597" indent="-203597" algn="l" defTabSz="685800" rtl="0" eaLnBrk="1" latinLnBrk="0" hangingPunct="1">
              <a:spcBef>
                <a:spcPts val="450"/>
              </a:spcBef>
              <a:buFont typeface="Wingdings" panose="05000000000000000000" pitchFamily="2" charset="2"/>
              <a:buChar char="Ø"/>
              <a:defRPr kumimoji="1" sz="135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400050" indent="-196454" algn="l" defTabSz="685800" rtl="0" eaLnBrk="1" latinLnBrk="0" hangingPunct="1">
              <a:spcBef>
                <a:spcPts val="450"/>
              </a:spcBef>
              <a:buFont typeface="Wingdings" panose="05000000000000000000" pitchFamily="2" charset="2"/>
              <a:buChar char="ü"/>
              <a:defRPr kumimoji="1" sz="12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469106" indent="-136922" algn="l" defTabSz="685800" rtl="0" eaLnBrk="1" latinLnBrk="0" hangingPunct="1">
              <a:spcBef>
                <a:spcPts val="450"/>
              </a:spcBef>
              <a:buFont typeface="Arial" panose="020B0604020202020204" pitchFamily="34" charset="0"/>
              <a:buChar char="•"/>
              <a:defRPr kumimoji="1" sz="12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140619" indent="-111919" algn="l" defTabSz="685800" rtl="0" eaLnBrk="1" latinLnBrk="0" hangingPunct="1">
              <a:spcBef>
                <a:spcPts val="450"/>
              </a:spcBef>
              <a:buFont typeface="Arial" panose="020B0604020202020204" pitchFamily="34" charset="0"/>
              <a:buChar char="–"/>
              <a:defRPr kumimoji="1" sz="105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1476375" indent="-104775" algn="l" defTabSz="685800" rtl="0" eaLnBrk="1" latinLnBrk="0" hangingPunct="1">
              <a:spcBef>
                <a:spcPts val="450"/>
              </a:spcBef>
              <a:buFont typeface="Arial" panose="020B0604020202020204" pitchFamily="34" charset="0"/>
              <a:buChar char="»"/>
              <a:defRPr kumimoji="1" sz="9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1885950" indent="-171450" algn="l" defTabSz="685800" rtl="0" eaLnBrk="1" latinLnBrk="0" hangingPunct="1">
              <a:spcBef>
                <a:spcPct val="20000"/>
              </a:spcBef>
              <a:buFont typeface="Arial" panose="020B0604020202020204" pitchFamily="34" charset="0"/>
              <a:buChar char="•"/>
              <a:defRPr kumimoji="1"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kumimoji="1"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kumimoji="1"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kumimoji="1" sz="1500" kern="1200">
                <a:solidFill>
                  <a:schemeClr val="tx1"/>
                </a:solidFill>
                <a:latin typeface="+mn-lt"/>
                <a:ea typeface="+mn-ea"/>
                <a:cs typeface="+mn-cs"/>
              </a:defRPr>
            </a:lvl9pPr>
          </a:lstStyle>
          <a:p>
            <a:pPr marL="0" indent="0">
              <a:spcBef>
                <a:spcPts val="300"/>
              </a:spcBef>
              <a:buNone/>
            </a:pPr>
            <a:r>
              <a:rPr lang="ja-JP" altLang="en-US" sz="1600" dirty="0"/>
              <a:t>➡</a:t>
            </a:r>
            <a:r>
              <a:rPr lang="en-US" altLang="ja-JP" sz="1400" dirty="0">
                <a:hlinkClick r:id="rId2" action="ppaction://hlinksldjump"/>
              </a:rPr>
              <a:t>『</a:t>
            </a:r>
            <a:r>
              <a:rPr lang="ja-JP" altLang="en-US" sz="1400" dirty="0">
                <a:hlinkClick r:id="rId2" action="ppaction://hlinksldjump"/>
              </a:rPr>
              <a:t>表示情報</a:t>
            </a:r>
            <a:r>
              <a:rPr lang="en-US" altLang="ja-JP" sz="1400" dirty="0">
                <a:hlinkClick r:id="rId2" action="ppaction://hlinksldjump"/>
              </a:rPr>
              <a:t>(</a:t>
            </a:r>
            <a:r>
              <a:rPr lang="ja-JP" altLang="en-US" sz="1400" dirty="0">
                <a:hlinkClick r:id="rId2" action="ppaction://hlinksldjump"/>
              </a:rPr>
              <a:t>「仕様から探す」の</a:t>
            </a:r>
            <a:r>
              <a:rPr lang="en-US" altLang="ja-JP" sz="1400" dirty="0">
                <a:hlinkClick r:id="rId2" action="ppaction://hlinksldjump"/>
              </a:rPr>
              <a:t>EC</a:t>
            </a:r>
            <a:r>
              <a:rPr lang="ja-JP" altLang="en-US" sz="1400" dirty="0">
                <a:hlinkClick r:id="rId2" action="ppaction://hlinksldjump"/>
              </a:rPr>
              <a:t>サイト連携情報の内容</a:t>
            </a:r>
            <a:r>
              <a:rPr lang="en-US" altLang="ja-JP" sz="1400" dirty="0">
                <a:hlinkClick r:id="rId2" action="ppaction://hlinksldjump"/>
              </a:rPr>
              <a:t>)</a:t>
            </a:r>
            <a:r>
              <a:rPr lang="ja-JP" altLang="en-US" sz="1400" dirty="0">
                <a:hlinkClick r:id="rId2" action="ppaction://hlinksldjump"/>
              </a:rPr>
              <a:t>の編集をする場合</a:t>
            </a:r>
            <a:r>
              <a:rPr lang="en-US" altLang="ja-JP" sz="1400" dirty="0">
                <a:hlinkClick r:id="rId2" action="ppaction://hlinksldjump"/>
              </a:rPr>
              <a:t>』</a:t>
            </a:r>
            <a:r>
              <a:rPr lang="ja-JP" altLang="en-US" sz="1400" dirty="0"/>
              <a:t>へ</a:t>
            </a:r>
            <a:endParaRPr lang="en-US" altLang="ja-JP" sz="1400" dirty="0"/>
          </a:p>
          <a:p>
            <a:pPr marL="0" indent="0">
              <a:spcBef>
                <a:spcPts val="300"/>
              </a:spcBef>
              <a:buNone/>
            </a:pPr>
            <a:r>
              <a:rPr lang="ja-JP" altLang="en-US" sz="800" dirty="0"/>
              <a:t>　</a:t>
            </a:r>
            <a:endParaRPr lang="en-US" altLang="ja-JP" sz="800" dirty="0"/>
          </a:p>
          <a:p>
            <a:pPr marL="0" indent="0">
              <a:spcBef>
                <a:spcPts val="300"/>
              </a:spcBef>
              <a:buNone/>
            </a:pPr>
            <a:r>
              <a:rPr lang="en-US" altLang="ja-JP" sz="1200" dirty="0"/>
              <a:t>※</a:t>
            </a:r>
            <a:r>
              <a:rPr lang="ja-JP" altLang="en-US" sz="1200" dirty="0"/>
              <a:t>　製品情報登録フローの手順にリンクしますが、製品情報登録フロー・製品情報更新フローで</a:t>
            </a:r>
            <a:endParaRPr lang="en-US" altLang="ja-JP" sz="1200" dirty="0"/>
          </a:p>
          <a:p>
            <a:pPr marL="0" indent="0">
              <a:spcBef>
                <a:spcPts val="300"/>
              </a:spcBef>
              <a:buNone/>
            </a:pPr>
            <a:r>
              <a:rPr lang="ja-JP" altLang="en-US" sz="1200" dirty="0"/>
              <a:t>　　</a:t>
            </a:r>
            <a:r>
              <a:rPr lang="en-US" altLang="ja-JP" sz="1200" dirty="0"/>
              <a:t>『</a:t>
            </a:r>
            <a:r>
              <a:rPr lang="ja-JP" altLang="ja-JP" sz="1200" dirty="0"/>
              <a:t>表示情報の編集をする</a:t>
            </a:r>
            <a:r>
              <a:rPr lang="en-US" altLang="ja-JP" sz="1200" dirty="0"/>
              <a:t>』</a:t>
            </a:r>
            <a:r>
              <a:rPr lang="ja-JP" altLang="en-US" sz="1200" dirty="0"/>
              <a:t>手順は同じです。</a:t>
            </a:r>
            <a:endParaRPr lang="en-US" altLang="ja-JP" sz="1200" dirty="0"/>
          </a:p>
          <a:p>
            <a:pPr marL="0" indent="0">
              <a:spcBef>
                <a:spcPts val="300"/>
              </a:spcBef>
              <a:buNone/>
            </a:pPr>
            <a:endParaRPr lang="en-US" altLang="ja-JP" sz="1200" dirty="0"/>
          </a:p>
        </p:txBody>
      </p:sp>
      <p:sp>
        <p:nvSpPr>
          <p:cNvPr id="8" name="サブタイトル 2">
            <a:extLst>
              <a:ext uri="{FF2B5EF4-FFF2-40B4-BE49-F238E27FC236}">
                <a16:creationId xmlns:a16="http://schemas.microsoft.com/office/drawing/2014/main" id="{6C72A281-DF3D-440B-A233-0F9D02C7929D}"/>
              </a:ext>
            </a:extLst>
          </p:cNvPr>
          <p:cNvSpPr>
            <a:spLocks noGrp="1"/>
          </p:cNvSpPr>
          <p:nvPr>
            <p:ph type="subTitle" idx="1"/>
          </p:nvPr>
        </p:nvSpPr>
        <p:spPr>
          <a:xfrm>
            <a:off x="1091820" y="4320000"/>
            <a:ext cx="7506269" cy="2374475"/>
          </a:xfrm>
        </p:spPr>
        <p:txBody>
          <a:bodyPr vert="horz" lIns="91440" tIns="45720" rIns="91440" bIns="45720" rtlCol="0">
            <a:noAutofit/>
          </a:bodyPr>
          <a:lstStyle/>
          <a:p>
            <a:pPr algn="l">
              <a:lnSpc>
                <a:spcPct val="130000"/>
              </a:lnSpc>
              <a:spcBef>
                <a:spcPts val="1200"/>
              </a:spcBef>
            </a:pPr>
            <a:r>
              <a:rPr lang="ja-JP" altLang="en-US" sz="1400" dirty="0">
                <a:solidFill>
                  <a:schemeClr val="tx1"/>
                </a:solidFill>
              </a:rPr>
              <a:t>その他の情報を編集する場合、下記の手順をご参照ください。</a:t>
            </a:r>
            <a:br>
              <a:rPr lang="en-US" altLang="ja-JP" sz="1400" dirty="0">
                <a:hlinkClick r:id="rId3" action="ppaction://hlinksldjump"/>
              </a:rPr>
            </a:br>
            <a:r>
              <a:rPr lang="ja-JP" altLang="en-US" sz="1400" dirty="0"/>
              <a:t>　</a:t>
            </a:r>
            <a:r>
              <a:rPr lang="en-US" altLang="ja-JP" sz="1400" dirty="0">
                <a:hlinkClick r:id="rId4" action="ppaction://hlinksldjump"/>
              </a:rPr>
              <a:t>『</a:t>
            </a:r>
            <a:r>
              <a:rPr lang="ja-JP" altLang="en-US" sz="1400" dirty="0">
                <a:hlinkClick r:id="rId4" action="ppaction://hlinksldjump"/>
              </a:rPr>
              <a:t>表示情報</a:t>
            </a:r>
            <a:r>
              <a:rPr lang="en-US" altLang="ja-JP" sz="1400" dirty="0">
                <a:hlinkClick r:id="rId4" action="ppaction://hlinksldjump"/>
              </a:rPr>
              <a:t>(</a:t>
            </a:r>
            <a:r>
              <a:rPr lang="ja-JP" altLang="en-US" sz="1400" dirty="0">
                <a:hlinkClick r:id="rId4" action="ppaction://hlinksldjump"/>
              </a:rPr>
              <a:t>「仕様から探す」の内容</a:t>
            </a:r>
            <a:r>
              <a:rPr lang="en-US" altLang="ja-JP" sz="1400" dirty="0">
                <a:hlinkClick r:id="rId4" action="ppaction://hlinksldjump"/>
              </a:rPr>
              <a:t>)</a:t>
            </a:r>
            <a:r>
              <a:rPr lang="ja-JP" altLang="en-US" sz="1400" dirty="0">
                <a:hlinkClick r:id="rId4" action="ppaction://hlinksldjump"/>
              </a:rPr>
              <a:t>の編集をする場合</a:t>
            </a:r>
            <a:r>
              <a:rPr lang="en-US" altLang="ja-JP" sz="1400" dirty="0">
                <a:hlinkClick r:id="rId4" action="ppaction://hlinksldjump"/>
              </a:rPr>
              <a:t>』</a:t>
            </a:r>
            <a:br>
              <a:rPr lang="en-US" altLang="ja-JP" sz="1400" dirty="0"/>
            </a:br>
            <a:r>
              <a:rPr lang="ja-JP" altLang="en-US" sz="1400" dirty="0"/>
              <a:t>　</a:t>
            </a:r>
            <a:r>
              <a:rPr lang="en-US" altLang="ja-JP" sz="1400" dirty="0">
                <a:hlinkClick r:id="rId5" action="ppaction://hlinksldjump"/>
              </a:rPr>
              <a:t>『</a:t>
            </a:r>
            <a:r>
              <a:rPr lang="ja-JP" altLang="en-US" sz="1400" dirty="0">
                <a:hlinkClick r:id="rId5" action="ppaction://hlinksldjump"/>
              </a:rPr>
              <a:t>表示情報</a:t>
            </a:r>
            <a:r>
              <a:rPr lang="en-US" altLang="ja-JP" sz="1400" dirty="0">
                <a:hlinkClick r:id="rId5" action="ppaction://hlinksldjump"/>
              </a:rPr>
              <a:t>(</a:t>
            </a:r>
            <a:r>
              <a:rPr lang="ja-JP" altLang="en-US" sz="1400" dirty="0">
                <a:hlinkClick r:id="rId5" action="ppaction://hlinksldjump"/>
              </a:rPr>
              <a:t>「仕様から探す」の親形名表示情報内容</a:t>
            </a:r>
            <a:r>
              <a:rPr lang="en-US" altLang="ja-JP" sz="1400" dirty="0">
                <a:hlinkClick r:id="rId5" action="ppaction://hlinksldjump"/>
              </a:rPr>
              <a:t>)</a:t>
            </a:r>
            <a:r>
              <a:rPr lang="ja-JP" altLang="en-US" sz="1400" dirty="0">
                <a:hlinkClick r:id="rId5" action="ppaction://hlinksldjump"/>
              </a:rPr>
              <a:t>の編集をする場合</a:t>
            </a:r>
            <a:r>
              <a:rPr lang="en-US" altLang="ja-JP" sz="1400" dirty="0">
                <a:hlinkClick r:id="rId5" action="ppaction://hlinksldjump"/>
              </a:rPr>
              <a:t>』</a:t>
            </a:r>
            <a:br>
              <a:rPr lang="en-US" altLang="ja-JP" sz="1400" dirty="0"/>
            </a:br>
            <a:r>
              <a:rPr lang="ja-JP" altLang="en-US" sz="1400" dirty="0"/>
              <a:t>　</a:t>
            </a:r>
            <a:r>
              <a:rPr lang="en-US" altLang="ja-JP" sz="1400" dirty="0">
                <a:hlinkClick r:id="rId6" action="ppaction://hlinksldjump"/>
              </a:rPr>
              <a:t>『</a:t>
            </a:r>
            <a:r>
              <a:rPr lang="ja-JP" altLang="ja-JP" sz="1400" dirty="0">
                <a:hlinkClick r:id="rId6" action="ppaction://hlinksldjump"/>
              </a:rPr>
              <a:t>表示情報</a:t>
            </a:r>
            <a:r>
              <a:rPr lang="en-US" altLang="ja-JP" sz="1400" dirty="0">
                <a:hlinkClick r:id="rId6" action="ppaction://hlinksldjump"/>
              </a:rPr>
              <a:t>(</a:t>
            </a:r>
            <a:r>
              <a:rPr lang="ja-JP" altLang="en-US" sz="1400" dirty="0">
                <a:hlinkClick r:id="rId6" action="ppaction://hlinksldjump"/>
              </a:rPr>
              <a:t>詳細画面の内容</a:t>
            </a:r>
            <a:r>
              <a:rPr lang="en-US" altLang="ja-JP" sz="1400" dirty="0">
                <a:hlinkClick r:id="rId6" action="ppaction://hlinksldjump"/>
              </a:rPr>
              <a:t>)</a:t>
            </a:r>
            <a:r>
              <a:rPr lang="ja-JP" altLang="ja-JP" sz="1400" dirty="0">
                <a:hlinkClick r:id="rId6" action="ppaction://hlinksldjump"/>
              </a:rPr>
              <a:t>の編集をする場合</a:t>
            </a:r>
            <a:r>
              <a:rPr lang="en-US" altLang="ja-JP" sz="1400" dirty="0">
                <a:hlinkClick r:id="rId6" action="ppaction://hlinksldjump"/>
              </a:rPr>
              <a:t>』</a:t>
            </a:r>
            <a:br>
              <a:rPr lang="en-US" altLang="ja-JP" sz="1400" dirty="0"/>
            </a:br>
            <a:r>
              <a:rPr lang="ja-JP" altLang="en-US" sz="1400" dirty="0"/>
              <a:t>　</a:t>
            </a:r>
            <a:r>
              <a:rPr lang="en-US" altLang="ja-JP" sz="1400" dirty="0">
                <a:hlinkClick r:id="rId3" action="ppaction://hlinksldjump"/>
              </a:rPr>
              <a:t>『</a:t>
            </a:r>
            <a:r>
              <a:rPr lang="ja-JP" altLang="ja-JP" sz="1400" dirty="0">
                <a:hlinkClick r:id="rId3" action="ppaction://hlinksldjump"/>
              </a:rPr>
              <a:t>表示情報</a:t>
            </a:r>
            <a:r>
              <a:rPr lang="en-US" altLang="ja-JP" sz="1400" dirty="0">
                <a:hlinkClick r:id="rId3" action="ppaction://hlinksldjump"/>
              </a:rPr>
              <a:t>(</a:t>
            </a:r>
            <a:r>
              <a:rPr lang="ja-JP" altLang="en-US" sz="1400" dirty="0">
                <a:hlinkClick r:id="rId3" action="ppaction://hlinksldjump"/>
              </a:rPr>
              <a:t>「規格適合品を探す」の内容</a:t>
            </a:r>
            <a:r>
              <a:rPr lang="en-US" altLang="ja-JP" sz="1400" dirty="0">
                <a:hlinkClick r:id="rId3" action="ppaction://hlinksldjump"/>
              </a:rPr>
              <a:t>)</a:t>
            </a:r>
            <a:r>
              <a:rPr lang="ja-JP" altLang="ja-JP" sz="1400" dirty="0">
                <a:hlinkClick r:id="rId3" action="ppaction://hlinksldjump"/>
              </a:rPr>
              <a:t>の編集をする場合</a:t>
            </a:r>
            <a:r>
              <a:rPr lang="en-US" altLang="ja-JP" sz="1400" dirty="0">
                <a:hlinkClick r:id="rId3" action="ppaction://hlinksldjump"/>
              </a:rPr>
              <a:t>』</a:t>
            </a:r>
            <a:br>
              <a:rPr lang="en-US" altLang="ja-JP" sz="1400" dirty="0"/>
            </a:br>
            <a:r>
              <a:rPr lang="ja-JP" altLang="en-US" sz="1400" dirty="0"/>
              <a:t>　</a:t>
            </a:r>
            <a:r>
              <a:rPr lang="en-US" altLang="ja-JP" sz="1400" dirty="0">
                <a:hlinkClick r:id="rId7" action="ppaction://hlinksldjump"/>
              </a:rPr>
              <a:t>『</a:t>
            </a:r>
            <a:r>
              <a:rPr lang="ja-JP" altLang="ja-JP" sz="1400" dirty="0">
                <a:hlinkClick r:id="rId7" action="ppaction://hlinksldjump"/>
              </a:rPr>
              <a:t>表示情報</a:t>
            </a:r>
            <a:r>
              <a:rPr lang="en-US" altLang="ja-JP" sz="1400" dirty="0">
                <a:hlinkClick r:id="rId7" action="ppaction://hlinksldjump"/>
              </a:rPr>
              <a:t>(</a:t>
            </a:r>
            <a:r>
              <a:rPr lang="ja-JP" altLang="en-US" sz="1400" dirty="0">
                <a:hlinkClick r:id="rId7" action="ppaction://hlinksldjump"/>
              </a:rPr>
              <a:t>「生産終了品を探す」の内容</a:t>
            </a:r>
            <a:r>
              <a:rPr lang="en-US" altLang="ja-JP" sz="1400" dirty="0">
                <a:hlinkClick r:id="rId7" action="ppaction://hlinksldjump"/>
              </a:rPr>
              <a:t>)</a:t>
            </a:r>
            <a:r>
              <a:rPr lang="ja-JP" altLang="ja-JP" sz="1400" dirty="0">
                <a:hlinkClick r:id="rId7" action="ppaction://hlinksldjump"/>
              </a:rPr>
              <a:t>の編集をする場合</a:t>
            </a:r>
            <a:r>
              <a:rPr lang="en-US" altLang="ja-JP" sz="1400" dirty="0">
                <a:hlinkClick r:id="rId7" action="ppaction://hlinksldjump"/>
              </a:rPr>
              <a:t>』</a:t>
            </a:r>
            <a:br>
              <a:rPr lang="en-US" altLang="ja-JP" sz="1400" dirty="0"/>
            </a:br>
            <a:endParaRPr lang="ja-JP" altLang="en-US" sz="1400" dirty="0">
              <a:hlinkClick r:id="rId3" action="ppaction://hlinksldjump"/>
            </a:endParaRPr>
          </a:p>
        </p:txBody>
      </p:sp>
    </p:spTree>
    <p:extLst>
      <p:ext uri="{BB962C8B-B14F-4D97-AF65-F5344CB8AC3E}">
        <p14:creationId xmlns:p14="http://schemas.microsoft.com/office/powerpoint/2010/main" val="42508436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タイトル 1"/>
          <p:cNvSpPr txBox="1">
            <a:spLocks/>
          </p:cNvSpPr>
          <p:nvPr/>
        </p:nvSpPr>
        <p:spPr>
          <a:xfrm>
            <a:off x="1424761" y="274638"/>
            <a:ext cx="7139136" cy="490066"/>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kumimoji="1" sz="3200" b="1"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pPr algn="l"/>
            <a:r>
              <a:rPr lang="ja-JP" altLang="en-US" sz="1800" dirty="0"/>
              <a:t>更新履歴</a:t>
            </a:r>
            <a:endParaRPr lang="en-US" altLang="ja-JP" sz="1800" dirty="0"/>
          </a:p>
        </p:txBody>
      </p:sp>
      <p:graphicFrame>
        <p:nvGraphicFramePr>
          <p:cNvPr id="31" name="表 30"/>
          <p:cNvGraphicFramePr>
            <a:graphicFrameLocks noGrp="1"/>
          </p:cNvGraphicFramePr>
          <p:nvPr>
            <p:extLst>
              <p:ext uri="{D42A27DB-BD31-4B8C-83A1-F6EECF244321}">
                <p14:modId xmlns:p14="http://schemas.microsoft.com/office/powerpoint/2010/main" val="593621295"/>
              </p:ext>
            </p:extLst>
          </p:nvPr>
        </p:nvGraphicFramePr>
        <p:xfrm>
          <a:off x="137158" y="840865"/>
          <a:ext cx="8872697" cy="2276951"/>
        </p:xfrm>
        <a:graphic>
          <a:graphicData uri="http://schemas.openxmlformats.org/drawingml/2006/table">
            <a:tbl>
              <a:tblPr/>
              <a:tblGrid>
                <a:gridCol w="1168337">
                  <a:extLst>
                    <a:ext uri="{9D8B030D-6E8A-4147-A177-3AD203B41FA5}">
                      <a16:colId xmlns:a16="http://schemas.microsoft.com/office/drawing/2014/main" val="3361002869"/>
                    </a:ext>
                  </a:extLst>
                </a:gridCol>
                <a:gridCol w="813591">
                  <a:extLst>
                    <a:ext uri="{9D8B030D-6E8A-4147-A177-3AD203B41FA5}">
                      <a16:colId xmlns:a16="http://schemas.microsoft.com/office/drawing/2014/main" val="3239198074"/>
                    </a:ext>
                  </a:extLst>
                </a:gridCol>
                <a:gridCol w="1615924">
                  <a:extLst>
                    <a:ext uri="{9D8B030D-6E8A-4147-A177-3AD203B41FA5}">
                      <a16:colId xmlns:a16="http://schemas.microsoft.com/office/drawing/2014/main" val="2669751662"/>
                    </a:ext>
                  </a:extLst>
                </a:gridCol>
                <a:gridCol w="5274845">
                  <a:extLst>
                    <a:ext uri="{9D8B030D-6E8A-4147-A177-3AD203B41FA5}">
                      <a16:colId xmlns:a16="http://schemas.microsoft.com/office/drawing/2014/main" val="1486261183"/>
                    </a:ext>
                  </a:extLst>
                </a:gridCol>
              </a:tblGrid>
              <a:tr h="0">
                <a:tc>
                  <a:txBody>
                    <a:bodyPr/>
                    <a:lstStyle/>
                    <a:p>
                      <a:pPr algn="l" fontAlgn="t"/>
                      <a:r>
                        <a:rPr lang="ja-JP" altLang="en-US" sz="1000" b="0" i="0" u="none" strike="noStrike" dirty="0">
                          <a:solidFill>
                            <a:srgbClr val="000000"/>
                          </a:solidFill>
                          <a:effectLst/>
                          <a:latin typeface="Meiryo UI" panose="020B0604030504040204" pitchFamily="50" charset="-128"/>
                          <a:ea typeface="Meiryo UI" panose="020B0604030504040204" pitchFamily="50" charset="-128"/>
                        </a:rPr>
                        <a:t>更新年月日</a:t>
                      </a:r>
                      <a:endParaRPr lang="en-US" sz="1000" b="0" i="0" u="none" strike="noStrike" dirty="0">
                        <a:solidFill>
                          <a:srgbClr val="000000"/>
                        </a:solidFill>
                        <a:effectLst/>
                        <a:latin typeface="Meiryo UI" panose="020B0604030504040204" pitchFamily="50" charset="-128"/>
                        <a:ea typeface="Meiryo UI" panose="020B0604030504040204" pitchFamily="50" charset="-128"/>
                      </a:endParaRPr>
                    </a:p>
                  </a:txBody>
                  <a:tcPr marL="72000" marR="72000" marT="36000" marB="3600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l" fontAlgn="t"/>
                      <a:r>
                        <a:rPr lang="ja-JP" altLang="en-US" sz="1000" b="0" i="0" u="none" strike="noStrike" dirty="0">
                          <a:solidFill>
                            <a:srgbClr val="000000"/>
                          </a:solidFill>
                          <a:effectLst/>
                          <a:latin typeface="Meiryo UI" panose="020B0604030504040204" pitchFamily="50" charset="-128"/>
                          <a:ea typeface="Meiryo UI" panose="020B0604030504040204" pitchFamily="50" charset="-128"/>
                        </a:rPr>
                        <a:t>章・項番</a:t>
                      </a:r>
                    </a:p>
                  </a:txBody>
                  <a:tcPr marL="72000" marR="72000" marT="36000" marB="3600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l" fontAlgn="t"/>
                      <a:r>
                        <a:rPr lang="en-US" altLang="ja-JP" sz="1000" b="0" i="0" u="none" strike="noStrike" dirty="0">
                          <a:solidFill>
                            <a:srgbClr val="000000"/>
                          </a:solidFill>
                          <a:effectLst/>
                          <a:latin typeface="Meiryo UI" panose="020B0604030504040204" pitchFamily="50" charset="-128"/>
                          <a:ea typeface="Meiryo UI" panose="020B0604030504040204" pitchFamily="50" charset="-128"/>
                        </a:rPr>
                        <a:t>QANo.</a:t>
                      </a:r>
                      <a:r>
                        <a:rPr lang="ja-JP" altLang="en-US" sz="1000" b="0" i="0" u="none" strike="noStrike" dirty="0">
                          <a:solidFill>
                            <a:srgbClr val="000000"/>
                          </a:solidFill>
                          <a:effectLst/>
                          <a:latin typeface="Meiryo UI" panose="020B0604030504040204" pitchFamily="50" charset="-128"/>
                          <a:ea typeface="Meiryo UI" panose="020B0604030504040204" pitchFamily="50" charset="-128"/>
                        </a:rPr>
                        <a:t>（内部管理番号）</a:t>
                      </a:r>
                    </a:p>
                  </a:txBody>
                  <a:tcPr marL="72000" marR="72000" marT="36000" marB="3600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l" fontAlgn="t"/>
                      <a:r>
                        <a:rPr lang="ja-JP" altLang="en-US" sz="1000" b="0" i="0" u="none" strike="noStrike" dirty="0">
                          <a:solidFill>
                            <a:srgbClr val="000000"/>
                          </a:solidFill>
                          <a:effectLst/>
                          <a:latin typeface="Meiryo UI" panose="020B0604030504040204" pitchFamily="50" charset="-128"/>
                          <a:ea typeface="Meiryo UI" panose="020B0604030504040204" pitchFamily="50" charset="-128"/>
                        </a:rPr>
                        <a:t>修正内容</a:t>
                      </a:r>
                      <a:endParaRPr lang="zh-CN" altLang="en-US" sz="1000" b="0" i="0" u="none" strike="noStrike" dirty="0">
                        <a:solidFill>
                          <a:srgbClr val="000000"/>
                        </a:solidFill>
                        <a:effectLst/>
                        <a:latin typeface="Meiryo UI" panose="020B0604030504040204" pitchFamily="50" charset="-128"/>
                        <a:ea typeface="Meiryo UI" panose="020B0604030504040204" pitchFamily="50" charset="-128"/>
                      </a:endParaRPr>
                    </a:p>
                  </a:txBody>
                  <a:tcPr marL="72000" marR="72000" marT="36000" marB="3600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extLst>
                  <a:ext uri="{0D108BD9-81ED-4DB2-BD59-A6C34878D82A}">
                    <a16:rowId xmlns:a16="http://schemas.microsoft.com/office/drawing/2014/main" val="3686293310"/>
                  </a:ext>
                </a:extLst>
              </a:tr>
              <a:tr h="255791">
                <a:tc>
                  <a:txBody>
                    <a:bodyPr/>
                    <a:lstStyle/>
                    <a:p>
                      <a:pPr algn="ctr" fontAlgn="ctr"/>
                      <a:r>
                        <a:rPr lang="en-US" sz="1100" b="0" i="0" u="none" strike="noStrike" dirty="0">
                          <a:solidFill>
                            <a:srgbClr val="000000"/>
                          </a:solidFill>
                          <a:effectLst/>
                          <a:latin typeface="Meiryo UI" panose="020B0604030504040204" pitchFamily="50" charset="-128"/>
                          <a:ea typeface="Meiryo UI" panose="020B0604030504040204" pitchFamily="50" charset="-128"/>
                        </a:rPr>
                        <a:t>2024/1/24</a:t>
                      </a:r>
                    </a:p>
                  </a:txBody>
                  <a:tcPr marL="72000" marR="72000" marT="36000" marB="360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ctr"/>
                      <a:endParaRPr lang="ja-JP" altLang="en-US" sz="1100" b="0" i="0" u="none" strike="noStrike" dirty="0">
                        <a:solidFill>
                          <a:srgbClr val="000000"/>
                        </a:solidFill>
                        <a:effectLst/>
                        <a:latin typeface="Meiryo UI" panose="020B0604030504040204" pitchFamily="50" charset="-128"/>
                        <a:ea typeface="Meiryo UI" panose="020B0604030504040204" pitchFamily="50" charset="-128"/>
                      </a:endParaRPr>
                    </a:p>
                  </a:txBody>
                  <a:tcPr marL="72000" marR="72000" marT="36000" marB="360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ctr"/>
                      <a:endParaRPr lang="ja-JP" altLang="en-US" sz="1100" b="0" i="0" u="none" strike="noStrike" dirty="0">
                        <a:solidFill>
                          <a:srgbClr val="000000"/>
                        </a:solidFill>
                        <a:effectLst/>
                        <a:latin typeface="Meiryo UI" panose="020B0604030504040204" pitchFamily="50" charset="-128"/>
                        <a:ea typeface="Meiryo UI" panose="020B0604030504040204" pitchFamily="50" charset="-128"/>
                      </a:endParaRPr>
                    </a:p>
                  </a:txBody>
                  <a:tcPr marL="72000" marR="72000" marT="36000" marB="360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ctr"/>
                      <a:r>
                        <a:rPr lang="ja-JP" altLang="en-US" sz="1100" b="0" i="0" u="none" strike="noStrike" dirty="0">
                          <a:solidFill>
                            <a:srgbClr val="000000"/>
                          </a:solidFill>
                          <a:effectLst/>
                          <a:latin typeface="Meiryo UI" panose="020B0604030504040204" pitchFamily="50" charset="-128"/>
                          <a:ea typeface="Meiryo UI" panose="020B0604030504040204" pitchFamily="50" charset="-128"/>
                        </a:rPr>
                        <a:t>新規作成</a:t>
                      </a:r>
                    </a:p>
                  </a:txBody>
                  <a:tcPr marL="72000" marR="72000" marT="36000" marB="360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3820230459"/>
                  </a:ext>
                </a:extLst>
              </a:tr>
              <a:tr h="127896">
                <a:tc>
                  <a:txBody>
                    <a:bodyPr/>
                    <a:lstStyle/>
                    <a:p>
                      <a:pPr algn="ctr" fontAlgn="ctr"/>
                      <a:r>
                        <a:rPr lang="en-US" sz="1100" b="0" i="0" u="none" strike="noStrike" dirty="0">
                          <a:solidFill>
                            <a:srgbClr val="000000"/>
                          </a:solidFill>
                          <a:effectLst/>
                          <a:latin typeface="Meiryo UI" panose="020B0604030504040204" pitchFamily="50" charset="-128"/>
                          <a:ea typeface="Meiryo UI" panose="020B0604030504040204" pitchFamily="50" charset="-128"/>
                        </a:rPr>
                        <a:t>2024/2/15</a:t>
                      </a:r>
                    </a:p>
                  </a:txBody>
                  <a:tcPr marL="72000" marR="72000" marT="36000" marB="360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ctr"/>
                      <a:r>
                        <a:rPr lang="en-US" altLang="ja-JP" sz="1100" b="0" i="0" u="none" strike="noStrike" dirty="0">
                          <a:solidFill>
                            <a:srgbClr val="000000"/>
                          </a:solidFill>
                          <a:effectLst/>
                          <a:latin typeface="Meiryo UI" panose="020B0604030504040204" pitchFamily="50" charset="-128"/>
                          <a:ea typeface="Meiryo UI" panose="020B0604030504040204" pitchFamily="50" charset="-128"/>
                        </a:rPr>
                        <a:t>1</a:t>
                      </a:r>
                    </a:p>
                    <a:p>
                      <a:pPr algn="l" fontAlgn="ctr"/>
                      <a:r>
                        <a:rPr lang="en-US" altLang="ja-JP" sz="1100" b="0" i="0" u="none" strike="noStrike" dirty="0">
                          <a:solidFill>
                            <a:srgbClr val="000000"/>
                          </a:solidFill>
                          <a:effectLst/>
                          <a:latin typeface="Meiryo UI" panose="020B0604030504040204" pitchFamily="50" charset="-128"/>
                          <a:ea typeface="Meiryo UI" panose="020B0604030504040204" pitchFamily="50" charset="-128"/>
                        </a:rPr>
                        <a:t>2.1</a:t>
                      </a:r>
                    </a:p>
                    <a:p>
                      <a:pPr algn="l" fontAlgn="ctr"/>
                      <a:r>
                        <a:rPr lang="en-US" altLang="ja-JP" sz="1100" b="0" i="0" u="none" strike="noStrike" dirty="0">
                          <a:solidFill>
                            <a:srgbClr val="000000"/>
                          </a:solidFill>
                          <a:effectLst/>
                          <a:latin typeface="Meiryo UI" panose="020B0604030504040204" pitchFamily="50" charset="-128"/>
                          <a:ea typeface="Meiryo UI" panose="020B0604030504040204" pitchFamily="50" charset="-128"/>
                        </a:rPr>
                        <a:t>2.2</a:t>
                      </a:r>
                      <a:endParaRPr lang="ja-JP" altLang="en-US" sz="1100" b="0" i="0" u="none" strike="noStrike" dirty="0">
                        <a:solidFill>
                          <a:srgbClr val="000000"/>
                        </a:solidFill>
                        <a:effectLst/>
                        <a:latin typeface="Meiryo UI" panose="020B0604030504040204" pitchFamily="50" charset="-128"/>
                        <a:ea typeface="Meiryo UI" panose="020B0604030504040204" pitchFamily="50" charset="-128"/>
                      </a:endParaRPr>
                    </a:p>
                  </a:txBody>
                  <a:tcPr marL="72000" marR="72000" marT="36000" marB="360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ctr"/>
                      <a:endParaRPr lang="ja-JP" altLang="en-US" sz="1100" b="0" i="0" u="none" strike="noStrike" dirty="0">
                        <a:solidFill>
                          <a:srgbClr val="000000"/>
                        </a:solidFill>
                        <a:effectLst/>
                        <a:latin typeface="Meiryo UI" panose="020B0604030504040204" pitchFamily="50" charset="-128"/>
                        <a:ea typeface="Meiryo UI" panose="020B0604030504040204" pitchFamily="50" charset="-128"/>
                      </a:endParaRPr>
                    </a:p>
                  </a:txBody>
                  <a:tcPr marL="72000" marR="72000" marT="36000" marB="360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ctr"/>
                      <a:r>
                        <a:rPr lang="en-US" altLang="ja-JP" sz="1100" dirty="0">
                          <a:latin typeface="メイリオ" panose="020B0604030504040204" pitchFamily="50" charset="-128"/>
                          <a:ea typeface="メイリオ" panose="020B0604030504040204" pitchFamily="50" charset="-128"/>
                        </a:rPr>
                        <a:t>PIM</a:t>
                      </a:r>
                      <a:r>
                        <a:rPr lang="ja-JP" altLang="en-US" sz="1100" dirty="0">
                          <a:latin typeface="メイリオ" panose="020B0604030504040204" pitchFamily="50" charset="-128"/>
                          <a:ea typeface="メイリオ" panose="020B0604030504040204" pitchFamily="50" charset="-128"/>
                        </a:rPr>
                        <a:t>デジタルアセット情報（削除）の参照ファイル名とページを修正</a:t>
                      </a:r>
                      <a:endParaRPr lang="en-US" altLang="ja-JP" sz="1100" dirty="0">
                        <a:latin typeface="メイリオ" panose="020B0604030504040204" pitchFamily="50" charset="-128"/>
                        <a:ea typeface="メイリオ" panose="020B0604030504040204" pitchFamily="50" charset="-128"/>
                      </a:endParaRPr>
                    </a:p>
                    <a:p>
                      <a:pPr marL="0" marR="0" lvl="0" indent="0" algn="l" defTabSz="685800" rtl="0" eaLnBrk="1" fontAlgn="ctr" latinLnBrk="0" hangingPunct="1">
                        <a:lnSpc>
                          <a:spcPct val="100000"/>
                        </a:lnSpc>
                        <a:spcBef>
                          <a:spcPts val="0"/>
                        </a:spcBef>
                        <a:spcAft>
                          <a:spcPts val="0"/>
                        </a:spcAft>
                        <a:buClrTx/>
                        <a:buSzTx/>
                        <a:buFontTx/>
                        <a:buNone/>
                        <a:tabLst/>
                        <a:defRPr/>
                      </a:pPr>
                      <a:r>
                        <a:rPr lang="ja-JP" altLang="en-US" sz="1100" dirty="0">
                          <a:latin typeface="メイリオ" panose="020B0604030504040204" pitchFamily="50" charset="-128"/>
                          <a:ea typeface="メイリオ" panose="020B0604030504040204" pitchFamily="50" charset="-128"/>
                        </a:rPr>
                        <a:t>関連する機能マニュアルのファイル名を修正</a:t>
                      </a:r>
                      <a:endParaRPr lang="en-US" altLang="ja-JP" sz="1100" dirty="0">
                        <a:latin typeface="メイリオ" panose="020B0604030504040204" pitchFamily="50" charset="-128"/>
                        <a:ea typeface="メイリオ" panose="020B0604030504040204" pitchFamily="50" charset="-128"/>
                      </a:endParaRPr>
                    </a:p>
                    <a:p>
                      <a:pPr algn="l" fontAlgn="ctr"/>
                      <a:r>
                        <a:rPr lang="ja-JP" altLang="en-US" sz="1100" dirty="0">
                          <a:latin typeface="メイリオ" panose="020B0604030504040204" pitchFamily="50" charset="-128"/>
                          <a:ea typeface="メイリオ" panose="020B0604030504040204" pitchFamily="50" charset="-128"/>
                        </a:rPr>
                        <a:t>「申請」「承認・公開」の操作説明は、別資料（</a:t>
                      </a:r>
                      <a:r>
                        <a:rPr lang="en-US" altLang="ja-JP" sz="1100" dirty="0">
                          <a:latin typeface="メイリオ" panose="020B0604030504040204" pitchFamily="50" charset="-128"/>
                          <a:ea typeface="メイリオ" panose="020B0604030504040204" pitchFamily="50" charset="-128"/>
                        </a:rPr>
                        <a:t>M03_006_</a:t>
                      </a:r>
                      <a:r>
                        <a:rPr lang="ja-JP" altLang="en-US" sz="1100" dirty="0">
                          <a:latin typeface="メイリオ" panose="020B0604030504040204" pitchFamily="50" charset="-128"/>
                          <a:ea typeface="メイリオ" panose="020B0604030504040204" pitchFamily="50" charset="-128"/>
                        </a:rPr>
                        <a:t>操作フロー説明資料</a:t>
                      </a:r>
                      <a:r>
                        <a:rPr lang="en-US" altLang="ja-JP" sz="1100" dirty="0">
                          <a:latin typeface="メイリオ" panose="020B0604030504040204" pitchFamily="50" charset="-128"/>
                          <a:ea typeface="メイリオ" panose="020B0604030504040204" pitchFamily="50" charset="-128"/>
                        </a:rPr>
                        <a:t>_</a:t>
                      </a:r>
                      <a:r>
                        <a:rPr lang="ja-JP" altLang="en-US" sz="1100" dirty="0">
                          <a:latin typeface="メイリオ" panose="020B0604030504040204" pitchFamily="50" charset="-128"/>
                          <a:ea typeface="メイリオ" panose="020B0604030504040204" pitchFamily="50" charset="-128"/>
                        </a:rPr>
                        <a:t>ワークフロー</a:t>
                      </a:r>
                      <a:r>
                        <a:rPr lang="en-US" altLang="ja-JP" sz="1100" dirty="0">
                          <a:latin typeface="メイリオ" panose="020B0604030504040204" pitchFamily="50" charset="-128"/>
                          <a:ea typeface="メイリオ" panose="020B0604030504040204" pitchFamily="50" charset="-128"/>
                        </a:rPr>
                        <a:t>.pptx</a:t>
                      </a:r>
                      <a:r>
                        <a:rPr lang="ja-JP" altLang="en-US" sz="1100" dirty="0">
                          <a:latin typeface="メイリオ" panose="020B0604030504040204" pitchFamily="50" charset="-128"/>
                          <a:ea typeface="メイリオ" panose="020B0604030504040204" pitchFamily="50" charset="-128"/>
                        </a:rPr>
                        <a:t>）をご確認いただく文章を追記。</a:t>
                      </a:r>
                      <a:endParaRPr lang="ja-JP" altLang="en-US" sz="1100" b="0" i="0" u="none" strike="noStrike" dirty="0">
                        <a:solidFill>
                          <a:srgbClr val="000000"/>
                        </a:solidFill>
                        <a:effectLst/>
                        <a:latin typeface="Meiryo UI" panose="020B0604030504040204" pitchFamily="50" charset="-128"/>
                        <a:ea typeface="Meiryo UI" panose="020B0604030504040204" pitchFamily="50" charset="-128"/>
                      </a:endParaRPr>
                    </a:p>
                  </a:txBody>
                  <a:tcPr marL="72000" marR="72000" marT="36000" marB="360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3230927340"/>
                  </a:ext>
                </a:extLst>
              </a:tr>
              <a:tr h="127896">
                <a:tc>
                  <a:txBody>
                    <a:bodyPr/>
                    <a:lstStyle/>
                    <a:p>
                      <a:pPr algn="ctr" fontAlgn="ctr"/>
                      <a:r>
                        <a:rPr lang="en-US" sz="1100" b="0" i="0" u="none" strike="noStrike" dirty="0">
                          <a:solidFill>
                            <a:srgbClr val="000000"/>
                          </a:solidFill>
                          <a:effectLst/>
                          <a:latin typeface="Meiryo UI" panose="020B0604030504040204" pitchFamily="50" charset="-128"/>
                          <a:ea typeface="Meiryo UI" panose="020B0604030504040204" pitchFamily="50" charset="-128"/>
                        </a:rPr>
                        <a:t>2024/4/15</a:t>
                      </a:r>
                    </a:p>
                  </a:txBody>
                  <a:tcPr marL="72000" marR="72000" marT="36000" marB="360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ctr"/>
                      <a:r>
                        <a:rPr lang="en-US" altLang="ja-JP" sz="1100" b="0" i="0" u="none" strike="noStrike" dirty="0">
                          <a:solidFill>
                            <a:srgbClr val="000000"/>
                          </a:solidFill>
                          <a:effectLst/>
                          <a:latin typeface="Meiryo UI" panose="020B0604030504040204" pitchFamily="50" charset="-128"/>
                          <a:ea typeface="Meiryo UI" panose="020B0604030504040204" pitchFamily="50" charset="-128"/>
                        </a:rPr>
                        <a:t>2.6</a:t>
                      </a:r>
                      <a:endParaRPr lang="ja-JP" altLang="en-US" sz="1100" b="0" i="0" u="none" strike="noStrike" dirty="0">
                        <a:solidFill>
                          <a:srgbClr val="000000"/>
                        </a:solidFill>
                        <a:effectLst/>
                        <a:latin typeface="Meiryo UI" panose="020B0604030504040204" pitchFamily="50" charset="-128"/>
                        <a:ea typeface="Meiryo UI" panose="020B0604030504040204" pitchFamily="50" charset="-128"/>
                      </a:endParaRPr>
                    </a:p>
                  </a:txBody>
                  <a:tcPr marL="72000" marR="72000" marT="36000" marB="360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ctr"/>
                      <a:endParaRPr lang="ja-JP" altLang="en-US" sz="1100" b="0" i="0" u="none" strike="noStrike" dirty="0">
                        <a:solidFill>
                          <a:srgbClr val="000000"/>
                        </a:solidFill>
                        <a:effectLst/>
                        <a:latin typeface="Meiryo UI" panose="020B0604030504040204" pitchFamily="50" charset="-128"/>
                        <a:ea typeface="Meiryo UI" panose="020B0604030504040204" pitchFamily="50" charset="-128"/>
                      </a:endParaRPr>
                    </a:p>
                  </a:txBody>
                  <a:tcPr marL="72000" marR="72000" marT="36000" marB="360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ctr"/>
                      <a:r>
                        <a:rPr lang="en-US" altLang="ja-JP" sz="1100" b="0" i="0" u="none" strike="noStrike" dirty="0">
                          <a:solidFill>
                            <a:srgbClr val="000000"/>
                          </a:solidFill>
                          <a:effectLst/>
                          <a:latin typeface="Meiryo UI" panose="020B0604030504040204" pitchFamily="50" charset="-128"/>
                          <a:ea typeface="Meiryo UI" panose="020B0604030504040204" pitchFamily="50" charset="-128"/>
                        </a:rPr>
                        <a:t>PIM</a:t>
                      </a:r>
                      <a:r>
                        <a:rPr lang="ja-JP" altLang="en-US" sz="1100" b="0" i="0" u="none" strike="noStrike" dirty="0">
                          <a:solidFill>
                            <a:srgbClr val="000000"/>
                          </a:solidFill>
                          <a:effectLst/>
                          <a:latin typeface="Meiryo UI" panose="020B0604030504040204" pitchFamily="50" charset="-128"/>
                          <a:ea typeface="Meiryo UI" panose="020B0604030504040204" pitchFamily="50" charset="-128"/>
                        </a:rPr>
                        <a:t>製品情報一括登録機能の操作説明を追加</a:t>
                      </a:r>
                    </a:p>
                  </a:txBody>
                  <a:tcPr marL="72000" marR="72000" marT="36000" marB="360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109842828"/>
                  </a:ext>
                </a:extLst>
              </a:tr>
              <a:tr h="127896">
                <a:tc>
                  <a:txBody>
                    <a:bodyPr/>
                    <a:lstStyle/>
                    <a:p>
                      <a:pPr algn="ctr" fontAlgn="ctr"/>
                      <a:r>
                        <a:rPr lang="en-US" altLang="ja-JP" sz="1100" b="0" i="0" u="none" strike="noStrike" dirty="0">
                          <a:solidFill>
                            <a:srgbClr val="000000"/>
                          </a:solidFill>
                          <a:effectLst/>
                          <a:latin typeface="Meiryo UI" panose="020B0604030504040204" pitchFamily="50" charset="-128"/>
                          <a:ea typeface="Meiryo UI" panose="020B0604030504040204" pitchFamily="50" charset="-128"/>
                        </a:rPr>
                        <a:t>2024/8/21</a:t>
                      </a:r>
                      <a:endParaRPr lang="en-US" sz="1100" b="0" i="0" u="none" strike="noStrike" dirty="0">
                        <a:solidFill>
                          <a:srgbClr val="000000"/>
                        </a:solidFill>
                        <a:effectLst/>
                        <a:latin typeface="Meiryo UI" panose="020B0604030504040204" pitchFamily="50" charset="-128"/>
                        <a:ea typeface="Meiryo UI" panose="020B0604030504040204" pitchFamily="50" charset="-128"/>
                      </a:endParaRPr>
                    </a:p>
                  </a:txBody>
                  <a:tcPr marL="72000" marR="72000" marT="36000" marB="360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ctr"/>
                      <a:r>
                        <a:rPr lang="en-US" altLang="ja-JP" sz="1100" b="0" i="0" u="none" strike="noStrike" dirty="0">
                          <a:solidFill>
                            <a:srgbClr val="000000"/>
                          </a:solidFill>
                          <a:effectLst/>
                          <a:latin typeface="Meiryo UI" panose="020B0604030504040204" pitchFamily="50" charset="-128"/>
                          <a:ea typeface="Meiryo UI" panose="020B0604030504040204" pitchFamily="50" charset="-128"/>
                        </a:rPr>
                        <a:t>2.7.6</a:t>
                      </a:r>
                    </a:p>
                    <a:p>
                      <a:pPr algn="l" fontAlgn="ctr"/>
                      <a:r>
                        <a:rPr lang="en-US" altLang="ja-JP" sz="1100" b="0" i="0" u="none" strike="noStrike" dirty="0">
                          <a:solidFill>
                            <a:srgbClr val="000000"/>
                          </a:solidFill>
                          <a:effectLst/>
                          <a:latin typeface="Meiryo UI" panose="020B0604030504040204" pitchFamily="50" charset="-128"/>
                          <a:ea typeface="Meiryo UI" panose="020B0604030504040204" pitchFamily="50" charset="-128"/>
                        </a:rPr>
                        <a:t>2.7.6.3</a:t>
                      </a:r>
                      <a:endParaRPr lang="ja-JP" altLang="en-US" sz="1100" b="0" i="0" u="none" strike="noStrike" dirty="0">
                        <a:solidFill>
                          <a:srgbClr val="000000"/>
                        </a:solidFill>
                        <a:effectLst/>
                        <a:latin typeface="Meiryo UI" panose="020B0604030504040204" pitchFamily="50" charset="-128"/>
                        <a:ea typeface="Meiryo UI" panose="020B0604030504040204" pitchFamily="50" charset="-128"/>
                      </a:endParaRPr>
                    </a:p>
                  </a:txBody>
                  <a:tcPr marL="72000" marR="72000" marT="36000" marB="360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ctr"/>
                      <a:r>
                        <a:rPr lang="en-US" altLang="ja-JP" sz="1100" b="0" i="0" u="none" strike="noStrike" dirty="0">
                          <a:solidFill>
                            <a:srgbClr val="000000"/>
                          </a:solidFill>
                          <a:effectLst/>
                          <a:latin typeface="Meiryo UI" panose="020B0604030504040204" pitchFamily="50" charset="-128"/>
                          <a:ea typeface="Meiryo UI" panose="020B0604030504040204" pitchFamily="50" charset="-128"/>
                        </a:rPr>
                        <a:t>EC</a:t>
                      </a:r>
                      <a:r>
                        <a:rPr lang="ja-JP" altLang="en-US" sz="1100" b="0" i="0" u="none" strike="noStrike" dirty="0">
                          <a:solidFill>
                            <a:srgbClr val="000000"/>
                          </a:solidFill>
                          <a:effectLst/>
                          <a:latin typeface="Meiryo UI" panose="020B0604030504040204" pitchFamily="50" charset="-128"/>
                          <a:ea typeface="Meiryo UI" panose="020B0604030504040204" pitchFamily="50" charset="-128"/>
                        </a:rPr>
                        <a:t>改善要望対応</a:t>
                      </a:r>
                      <a:endParaRPr lang="en-US" altLang="ja-JP" sz="1100" b="0" i="0" u="none" strike="noStrike" dirty="0">
                        <a:solidFill>
                          <a:srgbClr val="000000"/>
                        </a:solidFill>
                        <a:effectLst/>
                        <a:latin typeface="Meiryo UI" panose="020B0604030504040204" pitchFamily="50" charset="-128"/>
                        <a:ea typeface="Meiryo UI" panose="020B0604030504040204" pitchFamily="50" charset="-128"/>
                      </a:endParaRPr>
                    </a:p>
                    <a:p>
                      <a:pPr algn="l" fontAlgn="ctr"/>
                      <a:r>
                        <a:rPr lang="en-US" altLang="ja-JP" sz="1100" b="0" i="0" u="none" strike="noStrike" dirty="0">
                          <a:solidFill>
                            <a:srgbClr val="000000"/>
                          </a:solidFill>
                          <a:effectLst/>
                          <a:latin typeface="Meiryo UI" panose="020B0604030504040204" pitchFamily="50" charset="-128"/>
                          <a:ea typeface="Meiryo UI" panose="020B0604030504040204" pitchFamily="50" charset="-128"/>
                        </a:rPr>
                        <a:t>(24</a:t>
                      </a:r>
                      <a:r>
                        <a:rPr lang="ja-JP" altLang="en-US" sz="1100" b="0" i="0" u="none" strike="noStrike" dirty="0">
                          <a:solidFill>
                            <a:srgbClr val="000000"/>
                          </a:solidFill>
                          <a:effectLst/>
                          <a:latin typeface="Meiryo UI" panose="020B0604030504040204" pitchFamily="50" charset="-128"/>
                          <a:ea typeface="Meiryo UI" panose="020B0604030504040204" pitchFamily="50" charset="-128"/>
                        </a:rPr>
                        <a:t>上</a:t>
                      </a:r>
                      <a:r>
                        <a:rPr lang="en-US" altLang="ja-JP" sz="1100" b="0" i="0" u="none" strike="noStrike" dirty="0">
                          <a:solidFill>
                            <a:srgbClr val="000000"/>
                          </a:solidFill>
                          <a:effectLst/>
                          <a:latin typeface="Meiryo UI" panose="020B0604030504040204" pitchFamily="50" charset="-128"/>
                          <a:ea typeface="Meiryo UI" panose="020B0604030504040204" pitchFamily="50" charset="-128"/>
                        </a:rPr>
                        <a:t>)</a:t>
                      </a:r>
                      <a:endParaRPr lang="ja-JP" altLang="en-US" sz="1100" b="0" i="0" u="none" strike="noStrike" dirty="0">
                        <a:solidFill>
                          <a:srgbClr val="000000"/>
                        </a:solidFill>
                        <a:effectLst/>
                        <a:latin typeface="Meiryo UI" panose="020B0604030504040204" pitchFamily="50" charset="-128"/>
                        <a:ea typeface="Meiryo UI" panose="020B0604030504040204" pitchFamily="50" charset="-128"/>
                      </a:endParaRPr>
                    </a:p>
                  </a:txBody>
                  <a:tcPr marL="72000" marR="72000" marT="36000" marB="360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ctr"/>
                      <a:r>
                        <a:rPr lang="en-US" altLang="zh-TW" sz="1100" b="0" i="0" u="none" strike="noStrike" dirty="0">
                          <a:solidFill>
                            <a:srgbClr val="000000"/>
                          </a:solidFill>
                          <a:effectLst/>
                          <a:latin typeface="Meiryo UI" panose="020B0604030504040204" pitchFamily="50" charset="-128"/>
                          <a:ea typeface="Meiryo UI" panose="020B0604030504040204" pitchFamily="50" charset="-128"/>
                        </a:rPr>
                        <a:t>EC</a:t>
                      </a:r>
                      <a:r>
                        <a:rPr lang="ja-JP" altLang="en-US" sz="1100" b="0" i="0" u="none" strike="noStrike" dirty="0">
                          <a:solidFill>
                            <a:srgbClr val="000000"/>
                          </a:solidFill>
                          <a:effectLst/>
                          <a:latin typeface="Meiryo UI" panose="020B0604030504040204" pitchFamily="50" charset="-128"/>
                          <a:ea typeface="Meiryo UI" panose="020B0604030504040204" pitchFamily="50" charset="-128"/>
                        </a:rPr>
                        <a:t>サイト情報の編集は国内サイトのみ必要であることと、</a:t>
                      </a:r>
                      <a:r>
                        <a:rPr lang="zh-TW" altLang="en-US" sz="1100" b="0" i="0" u="none" strike="noStrike" dirty="0">
                          <a:solidFill>
                            <a:srgbClr val="000000"/>
                          </a:solidFill>
                          <a:effectLst/>
                          <a:latin typeface="Meiryo UI" panose="020B0604030504040204" pitchFamily="50" charset="-128"/>
                          <a:ea typeface="Meiryo UI" panose="020B0604030504040204" pitchFamily="50" charset="-128"/>
                        </a:rPr>
                        <a:t>製品情報一覧画面</a:t>
                      </a:r>
                      <a:r>
                        <a:rPr lang="ja-JP" altLang="en-US" sz="1100" b="0" i="0" u="none" strike="noStrike" dirty="0">
                          <a:solidFill>
                            <a:srgbClr val="000000"/>
                          </a:solidFill>
                          <a:effectLst/>
                          <a:latin typeface="Meiryo UI" panose="020B0604030504040204" pitchFamily="50" charset="-128"/>
                          <a:ea typeface="Meiryo UI" panose="020B0604030504040204" pitchFamily="50" charset="-128"/>
                        </a:rPr>
                        <a:t>の「</a:t>
                      </a:r>
                      <a:r>
                        <a:rPr lang="en-US" altLang="ja-JP" sz="1100" b="0" i="0" u="none" strike="noStrike" dirty="0">
                          <a:solidFill>
                            <a:srgbClr val="000000"/>
                          </a:solidFill>
                          <a:effectLst/>
                          <a:latin typeface="Meiryo UI" panose="020B0604030504040204" pitchFamily="50" charset="-128"/>
                          <a:ea typeface="Meiryo UI" panose="020B0604030504040204" pitchFamily="50" charset="-128"/>
                        </a:rPr>
                        <a:t>EC</a:t>
                      </a:r>
                      <a:r>
                        <a:rPr lang="ja-JP" altLang="en-US" sz="1100" b="0" i="0" u="none" strike="noStrike" dirty="0">
                          <a:solidFill>
                            <a:srgbClr val="000000"/>
                          </a:solidFill>
                          <a:effectLst/>
                          <a:latin typeface="Meiryo UI" panose="020B0604030504040204" pitchFamily="50" charset="-128"/>
                          <a:ea typeface="Meiryo UI" panose="020B0604030504040204" pitchFamily="50" charset="-128"/>
                        </a:rPr>
                        <a:t>サイト連携情報をエクスポート」ボタンは国内サイトの公開時のみ活性化される旨を追記。</a:t>
                      </a:r>
                    </a:p>
                  </a:txBody>
                  <a:tcPr marL="72000" marR="72000" marT="36000" marB="360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3903028627"/>
                  </a:ext>
                </a:extLst>
              </a:tr>
              <a:tr h="127896">
                <a:tc>
                  <a:txBody>
                    <a:bodyPr/>
                    <a:lstStyle/>
                    <a:p>
                      <a:pPr algn="ctr" fontAlgn="ctr"/>
                      <a:r>
                        <a:rPr lang="en-US" sz="1100" b="0" i="0" u="none" strike="noStrike" dirty="0">
                          <a:solidFill>
                            <a:srgbClr val="000000"/>
                          </a:solidFill>
                          <a:effectLst/>
                          <a:latin typeface="Meiryo UI" panose="020B0604030504040204" pitchFamily="50" charset="-128"/>
                          <a:ea typeface="Meiryo UI" panose="020B0604030504040204" pitchFamily="50" charset="-128"/>
                        </a:rPr>
                        <a:t>2024/8/30</a:t>
                      </a:r>
                    </a:p>
                  </a:txBody>
                  <a:tcPr marL="72000" marR="72000" marT="36000" marB="360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ctr"/>
                      <a:r>
                        <a:rPr lang="en-US" altLang="ja-JP" sz="1100" b="0" i="0" u="none" strike="noStrike" dirty="0">
                          <a:solidFill>
                            <a:srgbClr val="000000"/>
                          </a:solidFill>
                          <a:effectLst/>
                          <a:latin typeface="Meiryo UI" panose="020B0604030504040204" pitchFamily="50" charset="-128"/>
                          <a:ea typeface="Meiryo UI" panose="020B0604030504040204" pitchFamily="50" charset="-128"/>
                        </a:rPr>
                        <a:t>2.4~</a:t>
                      </a:r>
                    </a:p>
                    <a:p>
                      <a:pPr algn="l" fontAlgn="ctr"/>
                      <a:r>
                        <a:rPr lang="en-US" altLang="ja-JP" sz="1100" b="0" i="0" u="none" strike="noStrike" dirty="0">
                          <a:solidFill>
                            <a:srgbClr val="000000"/>
                          </a:solidFill>
                          <a:effectLst/>
                          <a:latin typeface="Meiryo UI" panose="020B0604030504040204" pitchFamily="50" charset="-128"/>
                          <a:ea typeface="Meiryo UI" panose="020B0604030504040204" pitchFamily="50" charset="-128"/>
                        </a:rPr>
                        <a:t>2.7</a:t>
                      </a:r>
                    </a:p>
                  </a:txBody>
                  <a:tcPr marL="72000" marR="72000" marT="36000" marB="360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ctr"/>
                      <a:r>
                        <a:rPr lang="ja-JP" altLang="en-US" sz="1100" b="0" i="0" u="none" strike="noStrike" dirty="0">
                          <a:solidFill>
                            <a:srgbClr val="000000"/>
                          </a:solidFill>
                          <a:effectLst/>
                          <a:latin typeface="Meiryo UI" panose="020B0604030504040204" pitchFamily="50" charset="-128"/>
                          <a:ea typeface="Meiryo UI" panose="020B0604030504040204" pitchFamily="50" charset="-128"/>
                        </a:rPr>
                        <a:t>改善要望対応</a:t>
                      </a:r>
                      <a:r>
                        <a:rPr lang="en-US" altLang="ja-JP" sz="1100" b="0" i="0" u="none" strike="noStrike" dirty="0">
                          <a:solidFill>
                            <a:srgbClr val="000000"/>
                          </a:solidFill>
                          <a:effectLst/>
                          <a:latin typeface="Meiryo UI" panose="020B0604030504040204" pitchFamily="50" charset="-128"/>
                          <a:ea typeface="Meiryo UI" panose="020B0604030504040204" pitchFamily="50" charset="-128"/>
                        </a:rPr>
                        <a:t>(No.186)</a:t>
                      </a:r>
                      <a:endParaRPr lang="ja-JP" altLang="en-US" sz="1100" b="0" i="0" u="none" strike="noStrike" dirty="0">
                        <a:solidFill>
                          <a:srgbClr val="000000"/>
                        </a:solidFill>
                        <a:effectLst/>
                        <a:latin typeface="Meiryo UI" panose="020B0604030504040204" pitchFamily="50" charset="-128"/>
                        <a:ea typeface="Meiryo UI" panose="020B0604030504040204" pitchFamily="50" charset="-128"/>
                      </a:endParaRPr>
                    </a:p>
                  </a:txBody>
                  <a:tcPr marL="72000" marR="72000" marT="36000" marB="360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ctr"/>
                      <a:r>
                        <a:rPr lang="ja-JP" altLang="en-US" sz="1100" b="0" i="0" u="none" strike="noStrike" dirty="0">
                          <a:solidFill>
                            <a:srgbClr val="000000"/>
                          </a:solidFill>
                          <a:effectLst/>
                          <a:latin typeface="Meiryo UI" panose="020B0604030504040204" pitchFamily="50" charset="-128"/>
                          <a:ea typeface="Meiryo UI" panose="020B0604030504040204" pitchFamily="50" charset="-128"/>
                        </a:rPr>
                        <a:t>製品表示情報一覧画面で一覧を検索すると、検索結果件数、選択件数を表示するように画面へ追加</a:t>
                      </a:r>
                    </a:p>
                  </a:txBody>
                  <a:tcPr marL="72000" marR="72000" marT="36000" marB="360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3221793347"/>
                  </a:ext>
                </a:extLst>
              </a:tr>
            </a:tbl>
          </a:graphicData>
        </a:graphic>
      </p:graphicFrame>
      <p:sp>
        <p:nvSpPr>
          <p:cNvPr id="2" name="スライド番号プレースホルダー 1">
            <a:extLst>
              <a:ext uri="{FF2B5EF4-FFF2-40B4-BE49-F238E27FC236}">
                <a16:creationId xmlns:a16="http://schemas.microsoft.com/office/drawing/2014/main" id="{2D0213CA-B6E9-45D8-BFA8-E14851935AED}"/>
              </a:ext>
            </a:extLst>
          </p:cNvPr>
          <p:cNvSpPr>
            <a:spLocks noGrp="1"/>
          </p:cNvSpPr>
          <p:nvPr>
            <p:ph type="sldNum" sz="quarter" idx="12"/>
          </p:nvPr>
        </p:nvSpPr>
        <p:spPr/>
        <p:txBody>
          <a:bodyPr/>
          <a:lstStyle/>
          <a:p>
            <a:fld id="{AAEC5578-235D-485F-9B50-9803794400B3}" type="slidenum">
              <a:rPr kumimoji="1" lang="ja-JP" altLang="en-US" smtClean="0"/>
              <a:t>62</a:t>
            </a:fld>
            <a:endParaRPr kumimoji="1" lang="ja-JP" altLang="en-US" dirty="0"/>
          </a:p>
        </p:txBody>
      </p:sp>
    </p:spTree>
    <p:extLst>
      <p:ext uri="{BB962C8B-B14F-4D97-AF65-F5344CB8AC3E}">
        <p14:creationId xmlns:p14="http://schemas.microsoft.com/office/powerpoint/2010/main" val="38927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コンテンツ プレースホルダー 5"/>
          <p:cNvSpPr>
            <a:spLocks noGrp="1"/>
          </p:cNvSpPr>
          <p:nvPr>
            <p:ph idx="1"/>
          </p:nvPr>
        </p:nvSpPr>
        <p:spPr>
          <a:xfrm>
            <a:off x="438150" y="877660"/>
            <a:ext cx="8387495" cy="838377"/>
          </a:xfrm>
        </p:spPr>
        <p:txBody>
          <a:bodyPr>
            <a:noAutofit/>
          </a:bodyPr>
          <a:lstStyle/>
          <a:p>
            <a:pPr marL="358775" lvl="1" indent="-358775">
              <a:buClr>
                <a:schemeClr val="tx1"/>
              </a:buClr>
              <a:buFont typeface="Wingdings" panose="05000000000000000000" pitchFamily="2" charset="2"/>
              <a:buChar char="l"/>
            </a:pPr>
            <a:r>
              <a:rPr lang="ja-JP" altLang="ja-JP" sz="1200"/>
              <a:t>グループ</a:t>
            </a:r>
            <a:r>
              <a:rPr lang="ja-JP" altLang="ja-JP" sz="1200" dirty="0"/>
              <a:t>共通認証基盤でログインし、「メニュー」画面を開きます。</a:t>
            </a:r>
            <a:endParaRPr lang="en-US" altLang="ja-JP" sz="1200" dirty="0"/>
          </a:p>
          <a:p>
            <a:pPr marL="358775" lvl="1" indent="-358775">
              <a:buClr>
                <a:schemeClr val="tx1"/>
              </a:buClr>
              <a:buFont typeface="Wingdings" panose="05000000000000000000" pitchFamily="2" charset="2"/>
              <a:buChar char="l"/>
            </a:pPr>
            <a:r>
              <a:rPr lang="ja-JP" altLang="ja-JP" sz="1200" dirty="0"/>
              <a:t>「メニュー」画面の「製品表示情報一覧」ボタンをクリックし</a:t>
            </a:r>
            <a:br>
              <a:rPr lang="en-US" altLang="ja-JP" sz="1200" dirty="0"/>
            </a:br>
            <a:r>
              <a:rPr lang="ja-JP" altLang="en-US" sz="1200" dirty="0"/>
              <a:t>「製品表示情報一覧」画面を表示します。</a:t>
            </a:r>
          </a:p>
        </p:txBody>
      </p:sp>
      <p:sp>
        <p:nvSpPr>
          <p:cNvPr id="41" name="タイトル 1"/>
          <p:cNvSpPr txBox="1">
            <a:spLocks/>
          </p:cNvSpPr>
          <p:nvPr/>
        </p:nvSpPr>
        <p:spPr>
          <a:xfrm>
            <a:off x="1567887" y="279558"/>
            <a:ext cx="6971433" cy="490066"/>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kumimoji="1" sz="3200" b="1"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altLang="ja-JP" sz="1800" dirty="0">
                <a:solidFill>
                  <a:prstClr val="black"/>
                </a:solidFill>
              </a:rPr>
              <a:t>2.3 </a:t>
            </a:r>
            <a:r>
              <a:rPr lang="ja-JP" altLang="en-US" sz="1800" dirty="0">
                <a:solidFill>
                  <a:prstClr val="black"/>
                </a:solidFill>
              </a:rPr>
              <a:t>製品情報登録　メニュー選択</a:t>
            </a:r>
            <a:endParaRPr kumimoji="1" lang="ja-JP" altLang="en-US" sz="1800" b="1"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endParaRPr>
          </a:p>
        </p:txBody>
      </p:sp>
      <p:grpSp>
        <p:nvGrpSpPr>
          <p:cNvPr id="2" name="グループ化 1">
            <a:extLst>
              <a:ext uri="{FF2B5EF4-FFF2-40B4-BE49-F238E27FC236}">
                <a16:creationId xmlns:a16="http://schemas.microsoft.com/office/drawing/2014/main" id="{53661D36-7E57-41DA-8412-F3B6A3BAD825}"/>
              </a:ext>
            </a:extLst>
          </p:cNvPr>
          <p:cNvGrpSpPr/>
          <p:nvPr/>
        </p:nvGrpSpPr>
        <p:grpSpPr>
          <a:xfrm>
            <a:off x="2435974" y="2439674"/>
            <a:ext cx="6297293" cy="3655526"/>
            <a:chOff x="2435974" y="2439674"/>
            <a:chExt cx="6297293" cy="3655526"/>
          </a:xfrm>
        </p:grpSpPr>
        <p:pic>
          <p:nvPicPr>
            <p:cNvPr id="26" name="図 25">
              <a:extLst>
                <a:ext uri="{FF2B5EF4-FFF2-40B4-BE49-F238E27FC236}">
                  <a16:creationId xmlns:a16="http://schemas.microsoft.com/office/drawing/2014/main" id="{3F53C87C-4B69-4351-8117-E4F89D6463D8}"/>
                </a:ext>
              </a:extLst>
            </p:cNvPr>
            <p:cNvPicPr>
              <a:picLocks noChangeAspect="1"/>
            </p:cNvPicPr>
            <p:nvPr/>
          </p:nvPicPr>
          <p:blipFill>
            <a:blip r:embed="rId2"/>
            <a:stretch>
              <a:fillRect/>
            </a:stretch>
          </p:blipFill>
          <p:spPr>
            <a:xfrm>
              <a:off x="2435974" y="2439674"/>
              <a:ext cx="6297293" cy="3655526"/>
            </a:xfrm>
            <a:prstGeom prst="rect">
              <a:avLst/>
            </a:prstGeom>
            <a:ln>
              <a:solidFill>
                <a:schemeClr val="bg1">
                  <a:lumMod val="75000"/>
                </a:schemeClr>
              </a:solidFill>
            </a:ln>
          </p:spPr>
        </p:pic>
        <p:sp>
          <p:nvSpPr>
            <p:cNvPr id="27" name="角丸四角形 26"/>
            <p:cNvSpPr/>
            <p:nvPr/>
          </p:nvSpPr>
          <p:spPr>
            <a:xfrm>
              <a:off x="3468914" y="3081063"/>
              <a:ext cx="1103086" cy="336507"/>
            </a:xfrm>
            <a:prstGeom prst="roundRect">
              <a:avLst/>
            </a:prstGeom>
            <a:noFill/>
            <a:ln w="28575">
              <a:solidFill>
                <a:srgbClr val="FF0000"/>
              </a:solidFill>
            </a:ln>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grpSp>
      <p:sp>
        <p:nvSpPr>
          <p:cNvPr id="3" name="スライド番号プレースホルダー 2">
            <a:extLst>
              <a:ext uri="{FF2B5EF4-FFF2-40B4-BE49-F238E27FC236}">
                <a16:creationId xmlns:a16="http://schemas.microsoft.com/office/drawing/2014/main" id="{4714C436-46D3-4793-A06C-D93AACBA4661}"/>
              </a:ext>
            </a:extLst>
          </p:cNvPr>
          <p:cNvSpPr>
            <a:spLocks noGrp="1"/>
          </p:cNvSpPr>
          <p:nvPr>
            <p:ph type="sldNum" sz="quarter" idx="12"/>
          </p:nvPr>
        </p:nvSpPr>
        <p:spPr/>
        <p:txBody>
          <a:bodyPr/>
          <a:lstStyle/>
          <a:p>
            <a:fld id="{AAEC5578-235D-485F-9B50-9803794400B3}" type="slidenum">
              <a:rPr lang="ja-JP" altLang="en-US" smtClean="0"/>
              <a:pPr/>
              <a:t>7</a:t>
            </a:fld>
            <a:endParaRPr lang="ja-JP" altLang="en-US" dirty="0"/>
          </a:p>
        </p:txBody>
      </p:sp>
      <p:grpSp>
        <p:nvGrpSpPr>
          <p:cNvPr id="5" name="グループ化 4">
            <a:extLst>
              <a:ext uri="{FF2B5EF4-FFF2-40B4-BE49-F238E27FC236}">
                <a16:creationId xmlns:a16="http://schemas.microsoft.com/office/drawing/2014/main" id="{25B7BD7F-0866-4D3B-A0FF-9F5EE5506707}"/>
              </a:ext>
            </a:extLst>
          </p:cNvPr>
          <p:cNvGrpSpPr/>
          <p:nvPr/>
        </p:nvGrpSpPr>
        <p:grpSpPr>
          <a:xfrm>
            <a:off x="114300" y="2316240"/>
            <a:ext cx="2011680" cy="4468521"/>
            <a:chOff x="114300" y="2316240"/>
            <a:chExt cx="2011680" cy="4468521"/>
          </a:xfrm>
        </p:grpSpPr>
        <p:sp>
          <p:nvSpPr>
            <p:cNvPr id="61" name="正方形/長方形 60">
              <a:extLst>
                <a:ext uri="{FF2B5EF4-FFF2-40B4-BE49-F238E27FC236}">
                  <a16:creationId xmlns:a16="http://schemas.microsoft.com/office/drawing/2014/main" id="{A135F01E-EE7B-49A8-8B97-C7CB9268974F}"/>
                </a:ext>
              </a:extLst>
            </p:cNvPr>
            <p:cNvSpPr/>
            <p:nvPr/>
          </p:nvSpPr>
          <p:spPr>
            <a:xfrm>
              <a:off x="216013" y="4300263"/>
              <a:ext cx="1800000" cy="396000"/>
            </a:xfrm>
            <a:prstGeom prst="rect">
              <a:avLst/>
            </a:prstGeom>
            <a:ln/>
          </p:spPr>
          <p:style>
            <a:lnRef idx="1">
              <a:schemeClr val="accent3"/>
            </a:lnRef>
            <a:fillRef idx="2">
              <a:schemeClr val="accent3"/>
            </a:fillRef>
            <a:effectRef idx="1">
              <a:schemeClr val="accent3"/>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en-US" altLang="ja-JP"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marL="0" marR="0" lvl="0" indent="-266700" algn="ctr" defTabSz="914400" rtl="0" eaLnBrk="1" fontAlgn="auto" latinLnBrk="0" hangingPunct="1">
                <a:lnSpc>
                  <a:spcPct val="100000"/>
                </a:lnSpc>
                <a:spcBef>
                  <a:spcPts val="0"/>
                </a:spcBef>
                <a:spcAft>
                  <a:spcPts val="0"/>
                </a:spcAft>
                <a:buClrTx/>
                <a:buSzTx/>
                <a:buFontTx/>
                <a:buNone/>
                <a:tabLst/>
                <a:defRPr/>
              </a:pPr>
              <a:r>
                <a:rPr lang="ja-JP" altLang="en-US" sz="1000" dirty="0">
                  <a:solidFill>
                    <a:prstClr val="black"/>
                  </a:solidFill>
                  <a:latin typeface="メイリオ" panose="020B0604030504040204" pitchFamily="50" charset="-128"/>
                  <a:ea typeface="メイリオ" panose="020B0604030504040204" pitchFamily="50" charset="-128"/>
                </a:rPr>
                <a:t>製品</a:t>
              </a:r>
              <a:r>
                <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表示情報一覧で検索／</a:t>
              </a:r>
              <a:br>
                <a:rPr kumimoji="1" lang="en-US" altLang="ja-JP"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br>
              <a:r>
                <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データファイルエクスポート</a:t>
              </a:r>
            </a:p>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grpSp>
          <p:nvGrpSpPr>
            <p:cNvPr id="4" name="グループ化 3">
              <a:extLst>
                <a:ext uri="{FF2B5EF4-FFF2-40B4-BE49-F238E27FC236}">
                  <a16:creationId xmlns:a16="http://schemas.microsoft.com/office/drawing/2014/main" id="{5C50D49A-CCD8-4A72-BF6A-D9CAD9451075}"/>
                </a:ext>
              </a:extLst>
            </p:cNvPr>
            <p:cNvGrpSpPr/>
            <p:nvPr/>
          </p:nvGrpSpPr>
          <p:grpSpPr>
            <a:xfrm>
              <a:off x="114300" y="2316240"/>
              <a:ext cx="2011680" cy="4468521"/>
              <a:chOff x="114300" y="2316240"/>
              <a:chExt cx="2011680" cy="4468521"/>
            </a:xfrm>
          </p:grpSpPr>
          <p:sp>
            <p:nvSpPr>
              <p:cNvPr id="60" name="正方形/長方形 59">
                <a:extLst>
                  <a:ext uri="{FF2B5EF4-FFF2-40B4-BE49-F238E27FC236}">
                    <a16:creationId xmlns:a16="http://schemas.microsoft.com/office/drawing/2014/main" id="{6CC61F50-97D9-46DB-9DBC-5599EC0127D7}"/>
                  </a:ext>
                </a:extLst>
              </p:cNvPr>
              <p:cNvSpPr/>
              <p:nvPr/>
            </p:nvSpPr>
            <p:spPr>
              <a:xfrm>
                <a:off x="230301" y="2583496"/>
                <a:ext cx="1800000" cy="252000"/>
              </a:xfrm>
              <a:prstGeom prst="rect">
                <a:avLst/>
              </a:prstGeom>
              <a:ln/>
            </p:spPr>
            <p:style>
              <a:lnRef idx="1">
                <a:schemeClr val="accent6"/>
              </a:lnRef>
              <a:fillRef idx="2">
                <a:schemeClr val="accent6"/>
              </a:fillRef>
              <a:effectRef idx="1">
                <a:schemeClr val="accent6"/>
              </a:effectRef>
              <a:fontRef idx="minor">
                <a:schemeClr val="dk1"/>
              </a:fontRef>
            </p:style>
            <p:txBody>
              <a:bodyPr lIns="0" rIns="0" rtlCol="0" anchor="ctr"/>
              <a:lstStyle/>
              <a:p>
                <a:pPr indent="-266700" algn="ctr"/>
                <a:r>
                  <a:rPr lang="ja-JP" altLang="en-US" sz="1000" dirty="0">
                    <a:solidFill>
                      <a:prstClr val="black"/>
                    </a:solidFill>
                    <a:latin typeface="メイリオ" panose="020B0604030504040204" pitchFamily="50" charset="-128"/>
                    <a:ea typeface="メイリオ" panose="020B0604030504040204" pitchFamily="50" charset="-128"/>
                  </a:rPr>
                  <a:t>メニュー選択</a:t>
                </a:r>
              </a:p>
            </p:txBody>
          </p:sp>
          <p:grpSp>
            <p:nvGrpSpPr>
              <p:cNvPr id="24" name="グループ化 23">
                <a:extLst>
                  <a:ext uri="{FF2B5EF4-FFF2-40B4-BE49-F238E27FC236}">
                    <a16:creationId xmlns:a16="http://schemas.microsoft.com/office/drawing/2014/main" id="{BE2ACC89-E944-4541-B573-E8AF7FFBB5BC}"/>
                  </a:ext>
                </a:extLst>
              </p:cNvPr>
              <p:cNvGrpSpPr/>
              <p:nvPr/>
            </p:nvGrpSpPr>
            <p:grpSpPr>
              <a:xfrm>
                <a:off x="114300" y="2316240"/>
                <a:ext cx="2011680" cy="4468521"/>
                <a:chOff x="114300" y="2316240"/>
                <a:chExt cx="2011680" cy="4468521"/>
              </a:xfrm>
            </p:grpSpPr>
            <p:sp>
              <p:nvSpPr>
                <p:cNvPr id="25" name="角丸四角形 39">
                  <a:extLst>
                    <a:ext uri="{FF2B5EF4-FFF2-40B4-BE49-F238E27FC236}">
                      <a16:creationId xmlns:a16="http://schemas.microsoft.com/office/drawing/2014/main" id="{17D7C9AA-596C-43AF-B5D9-37E87A3C8988}"/>
                    </a:ext>
                  </a:extLst>
                </p:cNvPr>
                <p:cNvSpPr/>
                <p:nvPr/>
              </p:nvSpPr>
              <p:spPr>
                <a:xfrm>
                  <a:off x="114300" y="2433450"/>
                  <a:ext cx="2011680" cy="3264211"/>
                </a:xfrm>
                <a:prstGeom prst="roundRect">
                  <a:avLst>
                    <a:gd name="adj" fmla="val 8069"/>
                  </a:avLst>
                </a:prstGeom>
                <a:noFill/>
                <a:ln w="9525">
                  <a:solidFill>
                    <a:srgbClr val="C00000"/>
                  </a:solidFill>
                  <a:prstDash val="sysDash"/>
                </a:ln>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28" name="下矢印 40">
                  <a:extLst>
                    <a:ext uri="{FF2B5EF4-FFF2-40B4-BE49-F238E27FC236}">
                      <a16:creationId xmlns:a16="http://schemas.microsoft.com/office/drawing/2014/main" id="{F7276435-196B-49D4-AE66-60EEF252FB7F}"/>
                    </a:ext>
                  </a:extLst>
                </p:cNvPr>
                <p:cNvSpPr/>
                <p:nvPr/>
              </p:nvSpPr>
              <p:spPr>
                <a:xfrm>
                  <a:off x="991888" y="5726236"/>
                  <a:ext cx="252000" cy="216000"/>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29" name="下矢印 41">
                  <a:extLst>
                    <a:ext uri="{FF2B5EF4-FFF2-40B4-BE49-F238E27FC236}">
                      <a16:creationId xmlns:a16="http://schemas.microsoft.com/office/drawing/2014/main" id="{704A651E-F7E1-4C39-8B1B-DAF5067D5046}"/>
                    </a:ext>
                  </a:extLst>
                </p:cNvPr>
                <p:cNvSpPr/>
                <p:nvPr/>
              </p:nvSpPr>
              <p:spPr>
                <a:xfrm>
                  <a:off x="991888" y="6262818"/>
                  <a:ext cx="252000" cy="216000"/>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30" name="角丸四角形 42">
                  <a:extLst>
                    <a:ext uri="{FF2B5EF4-FFF2-40B4-BE49-F238E27FC236}">
                      <a16:creationId xmlns:a16="http://schemas.microsoft.com/office/drawing/2014/main" id="{DC0A7AED-FA5C-47D4-B265-17C8B6E5C2CE}"/>
                    </a:ext>
                  </a:extLst>
                </p:cNvPr>
                <p:cNvSpPr/>
                <p:nvPr/>
              </p:nvSpPr>
              <p:spPr>
                <a:xfrm>
                  <a:off x="667888" y="6518361"/>
                  <a:ext cx="900000" cy="266400"/>
                </a:xfrm>
                <a:prstGeom prst="roundRect">
                  <a:avLst/>
                </a:prstGeom>
                <a:ln>
                  <a:solidFill>
                    <a:srgbClr val="00B050"/>
                  </a:solidFill>
                </a:ln>
              </p:spPr>
              <p:style>
                <a:lnRef idx="2">
                  <a:schemeClr val="accent1"/>
                </a:lnRef>
                <a:fillRef idx="1">
                  <a:schemeClr val="lt1"/>
                </a:fillRef>
                <a:effectRef idx="0">
                  <a:schemeClr val="accent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承認・公開</a:t>
                  </a:r>
                </a:p>
              </p:txBody>
            </p:sp>
            <p:sp>
              <p:nvSpPr>
                <p:cNvPr id="31" name="角丸四角形 43">
                  <a:extLst>
                    <a:ext uri="{FF2B5EF4-FFF2-40B4-BE49-F238E27FC236}">
                      <a16:creationId xmlns:a16="http://schemas.microsoft.com/office/drawing/2014/main" id="{DAA4CA02-266C-4F94-B488-43E7DF2635AB}"/>
                    </a:ext>
                  </a:extLst>
                </p:cNvPr>
                <p:cNvSpPr/>
                <p:nvPr/>
              </p:nvSpPr>
              <p:spPr>
                <a:xfrm>
                  <a:off x="675190" y="5977132"/>
                  <a:ext cx="900000" cy="266400"/>
                </a:xfrm>
                <a:prstGeom prst="roundRect">
                  <a:avLst/>
                </a:prstGeom>
                <a:ln/>
              </p:spPr>
              <p:style>
                <a:lnRef idx="2">
                  <a:schemeClr val="accent1"/>
                </a:lnRef>
                <a:fillRef idx="1">
                  <a:schemeClr val="lt1"/>
                </a:fillRef>
                <a:effectRef idx="0">
                  <a:schemeClr val="accent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申請</a:t>
                  </a:r>
                </a:p>
              </p:txBody>
            </p:sp>
            <p:sp>
              <p:nvSpPr>
                <p:cNvPr id="32" name="下矢印 51">
                  <a:extLst>
                    <a:ext uri="{FF2B5EF4-FFF2-40B4-BE49-F238E27FC236}">
                      <a16:creationId xmlns:a16="http://schemas.microsoft.com/office/drawing/2014/main" id="{39E7C1C3-A380-494F-9E36-E37BCE71126A}"/>
                    </a:ext>
                  </a:extLst>
                </p:cNvPr>
                <p:cNvSpPr/>
                <p:nvPr/>
              </p:nvSpPr>
              <p:spPr>
                <a:xfrm>
                  <a:off x="990013" y="4099746"/>
                  <a:ext cx="252000" cy="176705"/>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39" name="正方形/長方形 38">
                  <a:extLst>
                    <a:ext uri="{FF2B5EF4-FFF2-40B4-BE49-F238E27FC236}">
                      <a16:creationId xmlns:a16="http://schemas.microsoft.com/office/drawing/2014/main" id="{483FBF97-4AC7-4E59-A231-D9AFF77A0953}"/>
                    </a:ext>
                  </a:extLst>
                </p:cNvPr>
                <p:cNvSpPr/>
                <p:nvPr/>
              </p:nvSpPr>
              <p:spPr>
                <a:xfrm>
                  <a:off x="216013" y="4921612"/>
                  <a:ext cx="1800000" cy="252000"/>
                </a:xfrm>
                <a:prstGeom prst="rect">
                  <a:avLst/>
                </a:prstGeom>
                <a:ln/>
              </p:spPr>
              <p:style>
                <a:lnRef idx="1">
                  <a:schemeClr val="accent3"/>
                </a:lnRef>
                <a:fillRef idx="2">
                  <a:schemeClr val="accent3"/>
                </a:fillRef>
                <a:effectRef idx="1">
                  <a:schemeClr val="accent3"/>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データファイル</a:t>
                  </a:r>
                  <a:r>
                    <a:rPr kumimoji="1" lang="en-US" altLang="ja-JP"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Excel</a:t>
                  </a:r>
                  <a:r>
                    <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編集</a:t>
                  </a:r>
                </a:p>
              </p:txBody>
            </p:sp>
            <p:sp>
              <p:nvSpPr>
                <p:cNvPr id="51" name="下矢印 54">
                  <a:extLst>
                    <a:ext uri="{FF2B5EF4-FFF2-40B4-BE49-F238E27FC236}">
                      <a16:creationId xmlns:a16="http://schemas.microsoft.com/office/drawing/2014/main" id="{F8E47C85-9423-44EA-BBBE-49D6ABB2365A}"/>
                    </a:ext>
                  </a:extLst>
                </p:cNvPr>
                <p:cNvSpPr/>
                <p:nvPr/>
              </p:nvSpPr>
              <p:spPr>
                <a:xfrm>
                  <a:off x="990013" y="4720755"/>
                  <a:ext cx="252000" cy="176705"/>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53" name="正方形/長方形 52">
                  <a:extLst>
                    <a:ext uri="{FF2B5EF4-FFF2-40B4-BE49-F238E27FC236}">
                      <a16:creationId xmlns:a16="http://schemas.microsoft.com/office/drawing/2014/main" id="{0C80C0E3-0041-49F8-A933-56B32DDA43BB}"/>
                    </a:ext>
                  </a:extLst>
                </p:cNvPr>
                <p:cNvSpPr/>
                <p:nvPr/>
              </p:nvSpPr>
              <p:spPr>
                <a:xfrm>
                  <a:off x="216013" y="3058585"/>
                  <a:ext cx="1800000" cy="396000"/>
                </a:xfrm>
                <a:prstGeom prst="rect">
                  <a:avLst/>
                </a:prstGeom>
                <a:ln/>
              </p:spPr>
              <p:style>
                <a:lnRef idx="1">
                  <a:schemeClr val="accent3"/>
                </a:lnRef>
                <a:fillRef idx="2">
                  <a:schemeClr val="accent3"/>
                </a:fillRef>
                <a:effectRef idx="1">
                  <a:schemeClr val="accent3"/>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en-US" altLang="ja-JP"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lvl="0" indent="-266700" algn="ctr">
                    <a:defRPr/>
                  </a:pPr>
                  <a:r>
                    <a:rPr lang="ja-JP" altLang="en-US" sz="1000" dirty="0">
                      <a:solidFill>
                        <a:prstClr val="black"/>
                      </a:solidFill>
                      <a:latin typeface="メイリオ" panose="020B0604030504040204" pitchFamily="50" charset="-128"/>
                      <a:ea typeface="メイリオ" panose="020B0604030504040204" pitchFamily="50" charset="-128"/>
                    </a:rPr>
                    <a:t>製品表示情報一覧で検索／</a:t>
                  </a:r>
                  <a:br>
                    <a:rPr lang="en-US" altLang="ja-JP" sz="1000" dirty="0">
                      <a:solidFill>
                        <a:prstClr val="black"/>
                      </a:solidFill>
                      <a:latin typeface="メイリオ" panose="020B0604030504040204" pitchFamily="50" charset="-128"/>
                      <a:ea typeface="メイリオ" panose="020B0604030504040204" pitchFamily="50" charset="-128"/>
                    </a:rPr>
                  </a:br>
                  <a:r>
                    <a:rPr lang="en-US" altLang="ja-JP" sz="1000" dirty="0">
                      <a:solidFill>
                        <a:prstClr val="black"/>
                      </a:solidFill>
                      <a:latin typeface="メイリオ" panose="020B0604030504040204" pitchFamily="50" charset="-128"/>
                      <a:ea typeface="メイリオ" panose="020B0604030504040204" pitchFamily="50" charset="-128"/>
                    </a:rPr>
                    <a:t>PIM</a:t>
                  </a:r>
                  <a:r>
                    <a:rPr lang="ja-JP" altLang="en-US" sz="1000" dirty="0">
                      <a:solidFill>
                        <a:prstClr val="black"/>
                      </a:solidFill>
                      <a:latin typeface="メイリオ" panose="020B0604030504040204" pitchFamily="50" charset="-128"/>
                      <a:ea typeface="メイリオ" panose="020B0604030504040204" pitchFamily="50" charset="-128"/>
                    </a:rPr>
                    <a:t>製品情報取得を選択</a:t>
                  </a:r>
                </a:p>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54" name="正方形/長方形 53">
                  <a:extLst>
                    <a:ext uri="{FF2B5EF4-FFF2-40B4-BE49-F238E27FC236}">
                      <a16:creationId xmlns:a16="http://schemas.microsoft.com/office/drawing/2014/main" id="{319EB90D-D793-45EA-8C36-B93AE88781E3}"/>
                    </a:ext>
                  </a:extLst>
                </p:cNvPr>
                <p:cNvSpPr/>
                <p:nvPr/>
              </p:nvSpPr>
              <p:spPr>
                <a:xfrm>
                  <a:off x="216013" y="3679594"/>
                  <a:ext cx="1800000" cy="396000"/>
                </a:xfrm>
                <a:prstGeom prst="rect">
                  <a:avLst/>
                </a:prstGeom>
                <a:ln/>
              </p:spPr>
              <p:style>
                <a:lnRef idx="1">
                  <a:schemeClr val="accent3"/>
                </a:lnRef>
                <a:fillRef idx="2">
                  <a:schemeClr val="accent3"/>
                </a:fillRef>
                <a:effectRef idx="1">
                  <a:schemeClr val="accent3"/>
                </a:effectRef>
                <a:fontRef idx="minor">
                  <a:schemeClr val="dk1"/>
                </a:fontRef>
              </p:style>
              <p:txBody>
                <a:bodyPr lIns="0" rIns="0" rtlCol="0" anchor="ctr"/>
                <a:lstStyle/>
                <a:p>
                  <a:pPr indent="-266700" algn="ctr"/>
                  <a:r>
                    <a:rPr lang="en-US" altLang="ja-JP" sz="1000" dirty="0">
                      <a:solidFill>
                        <a:prstClr val="black"/>
                      </a:solidFill>
                      <a:latin typeface="メイリオ" panose="020B0604030504040204" pitchFamily="50" charset="-128"/>
                      <a:ea typeface="メイリオ" panose="020B0604030504040204" pitchFamily="50" charset="-128"/>
                    </a:rPr>
                    <a:t>PIM</a:t>
                  </a:r>
                  <a:r>
                    <a:rPr lang="ja-JP" altLang="en-US" sz="1000" dirty="0">
                      <a:solidFill>
                        <a:prstClr val="black"/>
                      </a:solidFill>
                      <a:latin typeface="メイリオ" panose="020B0604030504040204" pitchFamily="50" charset="-128"/>
                      <a:ea typeface="メイリオ" panose="020B0604030504040204" pitchFamily="50" charset="-128"/>
                    </a:rPr>
                    <a:t>製品情報取得で</a:t>
                  </a:r>
                  <a:br>
                    <a:rPr lang="en-US" altLang="ja-JP" sz="1000" dirty="0">
                      <a:solidFill>
                        <a:prstClr val="black"/>
                      </a:solidFill>
                      <a:latin typeface="メイリオ" panose="020B0604030504040204" pitchFamily="50" charset="-128"/>
                      <a:ea typeface="メイリオ" panose="020B0604030504040204" pitchFamily="50" charset="-128"/>
                    </a:rPr>
                  </a:br>
                  <a:r>
                    <a:rPr lang="ja-JP" altLang="en-US" sz="1000" dirty="0">
                      <a:solidFill>
                        <a:prstClr val="black"/>
                      </a:solidFill>
                      <a:latin typeface="メイリオ" panose="020B0604030504040204" pitchFamily="50" charset="-128"/>
                      <a:ea typeface="メイリオ" panose="020B0604030504040204" pitchFamily="50" charset="-128"/>
                    </a:rPr>
                    <a:t>新製品情報を追加登録</a:t>
                  </a:r>
                </a:p>
              </p:txBody>
            </p:sp>
            <p:sp>
              <p:nvSpPr>
                <p:cNvPr id="55" name="下矢印 58">
                  <a:extLst>
                    <a:ext uri="{FF2B5EF4-FFF2-40B4-BE49-F238E27FC236}">
                      <a16:creationId xmlns:a16="http://schemas.microsoft.com/office/drawing/2014/main" id="{BD932736-EF87-4AC7-9574-88054F63D51E}"/>
                    </a:ext>
                  </a:extLst>
                </p:cNvPr>
                <p:cNvSpPr/>
                <p:nvPr/>
              </p:nvSpPr>
              <p:spPr>
                <a:xfrm>
                  <a:off x="990013" y="2857728"/>
                  <a:ext cx="252000" cy="176705"/>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56" name="下矢印 59">
                  <a:extLst>
                    <a:ext uri="{FF2B5EF4-FFF2-40B4-BE49-F238E27FC236}">
                      <a16:creationId xmlns:a16="http://schemas.microsoft.com/office/drawing/2014/main" id="{2A4E80CA-6168-4BF4-A631-CDA6D772787A}"/>
                    </a:ext>
                  </a:extLst>
                </p:cNvPr>
                <p:cNvSpPr/>
                <p:nvPr/>
              </p:nvSpPr>
              <p:spPr>
                <a:xfrm>
                  <a:off x="990013" y="3478737"/>
                  <a:ext cx="252000" cy="176705"/>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57" name="角丸四角形 60">
                  <a:extLst>
                    <a:ext uri="{FF2B5EF4-FFF2-40B4-BE49-F238E27FC236}">
                      <a16:creationId xmlns:a16="http://schemas.microsoft.com/office/drawing/2014/main" id="{BBF3EEF6-2D4F-4D23-BA40-7EF36837DEA7}"/>
                    </a:ext>
                  </a:extLst>
                </p:cNvPr>
                <p:cNvSpPr/>
                <p:nvPr/>
              </p:nvSpPr>
              <p:spPr>
                <a:xfrm>
                  <a:off x="603012" y="2316240"/>
                  <a:ext cx="1026001" cy="216000"/>
                </a:xfrm>
                <a:prstGeom prst="roundRect">
                  <a:avLst/>
                </a:prstGeom>
                <a:ln/>
              </p:spPr>
              <p:style>
                <a:lnRef idx="2">
                  <a:schemeClr val="accent2"/>
                </a:lnRef>
                <a:fillRef idx="1">
                  <a:schemeClr val="lt1"/>
                </a:fillRef>
                <a:effectRef idx="0">
                  <a:schemeClr val="accent2"/>
                </a:effectRef>
                <a:fontRef idx="minor">
                  <a:schemeClr val="dk1"/>
                </a:fontRef>
              </p:style>
              <p:txBody>
                <a:bodyPr lIns="0" rIns="0" rtlCol="0" anchor="t"/>
                <a:lstStyle/>
                <a:p>
                  <a:pPr marL="0" marR="0" lvl="0" indent="-266700" algn="ctr" defTabSz="914400" rtl="0" eaLnBrk="1" fontAlgn="auto" latinLnBrk="0" hangingPunct="1">
                    <a:lnSpc>
                      <a:spcPct val="100000"/>
                    </a:lnSpc>
                    <a:spcBef>
                      <a:spcPts val="0"/>
                    </a:spcBef>
                    <a:spcAft>
                      <a:spcPts val="0"/>
                    </a:spcAft>
                    <a:buClrTx/>
                    <a:buSzTx/>
                    <a:buFontTx/>
                    <a:buNone/>
                    <a:tabLst/>
                    <a:defRPr/>
                  </a:pPr>
                  <a:r>
                    <a:rPr lang="ja-JP" altLang="en-US" sz="1000" dirty="0">
                      <a:solidFill>
                        <a:prstClr val="black"/>
                      </a:solidFill>
                      <a:latin typeface="メイリオ" panose="020B0604030504040204" pitchFamily="50" charset="-128"/>
                      <a:ea typeface="メイリオ" panose="020B0604030504040204" pitchFamily="50" charset="-128"/>
                    </a:rPr>
                    <a:t>製品</a:t>
                  </a:r>
                  <a:r>
                    <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情報</a:t>
                  </a:r>
                  <a:r>
                    <a:rPr lang="ja-JP" altLang="en-US" sz="1000" dirty="0">
                      <a:solidFill>
                        <a:prstClr val="black"/>
                      </a:solidFill>
                      <a:latin typeface="メイリオ" panose="020B0604030504040204" pitchFamily="50" charset="-128"/>
                      <a:ea typeface="メイリオ" panose="020B0604030504040204" pitchFamily="50" charset="-128"/>
                    </a:rPr>
                    <a:t>登録</a:t>
                  </a: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58" name="正方形/長方形 57">
                  <a:extLst>
                    <a:ext uri="{FF2B5EF4-FFF2-40B4-BE49-F238E27FC236}">
                      <a16:creationId xmlns:a16="http://schemas.microsoft.com/office/drawing/2014/main" id="{013425B5-6EE5-4441-B6E6-17647B5646A8}"/>
                    </a:ext>
                  </a:extLst>
                </p:cNvPr>
                <p:cNvSpPr/>
                <p:nvPr/>
              </p:nvSpPr>
              <p:spPr>
                <a:xfrm>
                  <a:off x="213756" y="5398622"/>
                  <a:ext cx="1800000" cy="252000"/>
                </a:xfrm>
                <a:prstGeom prst="rect">
                  <a:avLst/>
                </a:prstGeom>
                <a:ln/>
              </p:spPr>
              <p:style>
                <a:lnRef idx="1">
                  <a:schemeClr val="accent3"/>
                </a:lnRef>
                <a:fillRef idx="2">
                  <a:schemeClr val="accent3"/>
                </a:fillRef>
                <a:effectRef idx="1">
                  <a:schemeClr val="accent3"/>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データファイル</a:t>
                  </a:r>
                  <a:r>
                    <a:rPr lang="ja-JP" altLang="en-US" sz="1000" dirty="0">
                      <a:solidFill>
                        <a:prstClr val="black"/>
                      </a:solidFill>
                      <a:latin typeface="メイリオ" panose="020B0604030504040204" pitchFamily="50" charset="-128"/>
                      <a:ea typeface="メイリオ" panose="020B0604030504040204" pitchFamily="50" charset="-128"/>
                    </a:rPr>
                    <a:t>インポート</a:t>
                  </a: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59" name="下矢印 54">
                  <a:extLst>
                    <a:ext uri="{FF2B5EF4-FFF2-40B4-BE49-F238E27FC236}">
                      <a16:creationId xmlns:a16="http://schemas.microsoft.com/office/drawing/2014/main" id="{EEC6DCEB-6B00-4A8B-9E1E-66DCA9472E83}"/>
                    </a:ext>
                  </a:extLst>
                </p:cNvPr>
                <p:cNvSpPr/>
                <p:nvPr/>
              </p:nvSpPr>
              <p:spPr>
                <a:xfrm>
                  <a:off x="994140" y="5197764"/>
                  <a:ext cx="252000" cy="176705"/>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grpSp>
        </p:grpSp>
      </p:grpSp>
    </p:spTree>
    <p:extLst>
      <p:ext uri="{BB962C8B-B14F-4D97-AF65-F5344CB8AC3E}">
        <p14:creationId xmlns:p14="http://schemas.microsoft.com/office/powerpoint/2010/main" val="21062341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5"/>
          <p:cNvSpPr>
            <a:spLocks noGrp="1"/>
          </p:cNvSpPr>
          <p:nvPr>
            <p:ph idx="1"/>
          </p:nvPr>
        </p:nvSpPr>
        <p:spPr>
          <a:xfrm>
            <a:off x="438150" y="908962"/>
            <a:ext cx="8526338" cy="1208715"/>
          </a:xfrm>
        </p:spPr>
        <p:txBody>
          <a:bodyPr>
            <a:normAutofit/>
          </a:bodyPr>
          <a:lstStyle/>
          <a:p>
            <a:pPr>
              <a:spcBef>
                <a:spcPts val="300"/>
              </a:spcBef>
              <a:buFont typeface="Wingdings" panose="05000000000000000000" pitchFamily="2" charset="2"/>
              <a:buChar char="l"/>
            </a:pPr>
            <a:r>
              <a:rPr lang="ja-JP" altLang="en-US" sz="1200" b="1" dirty="0"/>
              <a:t>「</a:t>
            </a:r>
            <a:r>
              <a:rPr lang="ja-JP" altLang="en-US" sz="1200" dirty="0"/>
              <a:t>製品表示情報一覧」画面で、一覧を検索して「</a:t>
            </a:r>
            <a:r>
              <a:rPr lang="en-US" altLang="ja-JP" sz="1200" dirty="0"/>
              <a:t>PIM</a:t>
            </a:r>
            <a:r>
              <a:rPr lang="ja-JP" altLang="en-US" sz="1200" dirty="0"/>
              <a:t>製品情報取得」画面に遷移します。</a:t>
            </a:r>
            <a:endParaRPr lang="en-US" altLang="ja-JP" sz="1200" dirty="0"/>
          </a:p>
          <a:p>
            <a:pPr marL="539353" lvl="1" indent="-342900">
              <a:spcBef>
                <a:spcPts val="300"/>
              </a:spcBef>
              <a:buFont typeface="+mj-ea"/>
              <a:buAutoNum type="circleNumDbPlain"/>
            </a:pPr>
            <a:r>
              <a:rPr lang="ja-JP" altLang="en-US" sz="1200" dirty="0"/>
              <a:t>製品の編集を行って表示させるサイトを選択します。</a:t>
            </a:r>
            <a:endParaRPr lang="en-US" altLang="ja-JP" sz="1200" dirty="0"/>
          </a:p>
          <a:p>
            <a:pPr marL="539353" lvl="1" indent="-342900">
              <a:spcBef>
                <a:spcPts val="300"/>
              </a:spcBef>
              <a:buFont typeface="+mj-lt"/>
              <a:buAutoNum type="circleNumDbPlain"/>
            </a:pPr>
            <a:r>
              <a:rPr kumimoji="1" lang="ja-JP" altLang="en-US" sz="1200" dirty="0"/>
              <a:t>「仕様から探す」を選択します。</a:t>
            </a:r>
            <a:endParaRPr kumimoji="1" lang="en-US" altLang="ja-JP" sz="1200" dirty="0"/>
          </a:p>
          <a:p>
            <a:pPr marL="539353" lvl="1" indent="-342900">
              <a:spcBef>
                <a:spcPts val="300"/>
              </a:spcBef>
              <a:buFont typeface="+mj-lt"/>
              <a:buAutoNum type="circleNumDbPlain"/>
            </a:pPr>
            <a:r>
              <a:rPr kumimoji="1" lang="ja-JP" altLang="en-US" sz="1200" dirty="0"/>
              <a:t>一覧に表示させる機種を指定します。</a:t>
            </a:r>
            <a:endParaRPr kumimoji="1" lang="en-US" altLang="ja-JP" sz="1200" dirty="0"/>
          </a:p>
          <a:p>
            <a:pPr marL="539353" lvl="1" indent="-342900">
              <a:spcBef>
                <a:spcPts val="300"/>
              </a:spcBef>
              <a:buFont typeface="+mj-lt"/>
              <a:buAutoNum type="circleNumDbPlain"/>
            </a:pPr>
            <a:r>
              <a:rPr kumimoji="1" lang="ja-JP" altLang="en-US" sz="1200" dirty="0"/>
              <a:t>検索ボタンをクリックして、一覧を表示させます。</a:t>
            </a:r>
            <a:endParaRPr kumimoji="1" lang="en-US" altLang="ja-JP" sz="1200" dirty="0"/>
          </a:p>
        </p:txBody>
      </p:sp>
      <p:sp>
        <p:nvSpPr>
          <p:cNvPr id="46" name="タイトル 1"/>
          <p:cNvSpPr txBox="1">
            <a:spLocks/>
          </p:cNvSpPr>
          <p:nvPr/>
        </p:nvSpPr>
        <p:spPr>
          <a:xfrm>
            <a:off x="1567887" y="279558"/>
            <a:ext cx="6971433" cy="490066"/>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kumimoji="1" sz="3200" b="1"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pPr lvl="0" algn="l">
              <a:defRPr/>
            </a:pPr>
            <a:r>
              <a:rPr lang="en-US" altLang="ja-JP" sz="1800" dirty="0">
                <a:solidFill>
                  <a:prstClr val="black"/>
                </a:solidFill>
              </a:rPr>
              <a:t>2.4 </a:t>
            </a:r>
            <a:r>
              <a:rPr lang="ja-JP" altLang="en-US" sz="1800" dirty="0">
                <a:solidFill>
                  <a:prstClr val="black"/>
                </a:solidFill>
              </a:rPr>
              <a:t>製品情報登録　検索／</a:t>
            </a:r>
            <a:r>
              <a:rPr lang="en-US" altLang="ja-JP" sz="1800" dirty="0">
                <a:solidFill>
                  <a:prstClr val="black"/>
                </a:solidFill>
              </a:rPr>
              <a:t>PIM</a:t>
            </a:r>
            <a:r>
              <a:rPr lang="ja-JP" altLang="en-US" sz="1800" dirty="0">
                <a:solidFill>
                  <a:prstClr val="black"/>
                </a:solidFill>
              </a:rPr>
              <a:t>製品情報取得を選択</a:t>
            </a:r>
          </a:p>
        </p:txBody>
      </p:sp>
      <p:grpSp>
        <p:nvGrpSpPr>
          <p:cNvPr id="2" name="グループ化 1">
            <a:extLst>
              <a:ext uri="{FF2B5EF4-FFF2-40B4-BE49-F238E27FC236}">
                <a16:creationId xmlns:a16="http://schemas.microsoft.com/office/drawing/2014/main" id="{E0EE38CD-7E3C-42DA-AF76-BD0508B27D96}"/>
              </a:ext>
            </a:extLst>
          </p:cNvPr>
          <p:cNvGrpSpPr/>
          <p:nvPr/>
        </p:nvGrpSpPr>
        <p:grpSpPr>
          <a:xfrm>
            <a:off x="2383101" y="2319944"/>
            <a:ext cx="6581387" cy="3503428"/>
            <a:chOff x="2383101" y="2319944"/>
            <a:chExt cx="6581387" cy="3503428"/>
          </a:xfrm>
        </p:grpSpPr>
        <p:pic>
          <p:nvPicPr>
            <p:cNvPr id="40" name="図 39">
              <a:extLst>
                <a:ext uri="{FF2B5EF4-FFF2-40B4-BE49-F238E27FC236}">
                  <a16:creationId xmlns:a16="http://schemas.microsoft.com/office/drawing/2014/main" id="{4AA02618-4613-4FC2-9EA2-E07289B70A78}"/>
                </a:ext>
              </a:extLst>
            </p:cNvPr>
            <p:cNvPicPr>
              <a:picLocks noChangeAspect="1"/>
            </p:cNvPicPr>
            <p:nvPr/>
          </p:nvPicPr>
          <p:blipFill>
            <a:blip r:embed="rId2"/>
            <a:stretch>
              <a:fillRect/>
            </a:stretch>
          </p:blipFill>
          <p:spPr>
            <a:xfrm>
              <a:off x="2383101" y="2319944"/>
              <a:ext cx="6429429" cy="3503428"/>
            </a:xfrm>
            <a:prstGeom prst="rect">
              <a:avLst/>
            </a:prstGeom>
            <a:ln>
              <a:solidFill>
                <a:schemeClr val="bg1">
                  <a:lumMod val="75000"/>
                </a:schemeClr>
              </a:solidFill>
            </a:ln>
          </p:spPr>
        </p:pic>
        <p:grpSp>
          <p:nvGrpSpPr>
            <p:cNvPr id="81" name="グループ化 80"/>
            <p:cNvGrpSpPr/>
            <p:nvPr/>
          </p:nvGrpSpPr>
          <p:grpSpPr>
            <a:xfrm>
              <a:off x="2517738" y="3056897"/>
              <a:ext cx="6133172" cy="1955915"/>
              <a:chOff x="2743516" y="4747606"/>
              <a:chExt cx="6921285" cy="2207254"/>
            </a:xfrm>
          </p:grpSpPr>
          <p:sp>
            <p:nvSpPr>
              <p:cNvPr id="82" name="角丸四角形 81"/>
              <p:cNvSpPr/>
              <p:nvPr/>
            </p:nvSpPr>
            <p:spPr>
              <a:xfrm>
                <a:off x="2784018" y="4747606"/>
                <a:ext cx="5545416" cy="235917"/>
              </a:xfrm>
              <a:prstGeom prst="roundRect">
                <a:avLst/>
              </a:prstGeom>
              <a:noFill/>
              <a:ln w="28575">
                <a:solidFill>
                  <a:srgbClr val="FF0000"/>
                </a:solidFill>
              </a:ln>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83" name="角丸四角形 82"/>
              <p:cNvSpPr/>
              <p:nvPr/>
            </p:nvSpPr>
            <p:spPr>
              <a:xfrm>
                <a:off x="2782109" y="5264556"/>
                <a:ext cx="3221250" cy="288348"/>
              </a:xfrm>
              <a:prstGeom prst="roundRect">
                <a:avLst/>
              </a:prstGeom>
              <a:noFill/>
              <a:ln w="28575">
                <a:solidFill>
                  <a:srgbClr val="FF0000"/>
                </a:solidFill>
              </a:ln>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84" name="角丸四角形 83"/>
              <p:cNvSpPr/>
              <p:nvPr/>
            </p:nvSpPr>
            <p:spPr>
              <a:xfrm>
                <a:off x="2743516" y="5605297"/>
                <a:ext cx="6921285" cy="904601"/>
              </a:xfrm>
              <a:prstGeom prst="roundRect">
                <a:avLst>
                  <a:gd name="adj" fmla="val 8725"/>
                </a:avLst>
              </a:prstGeom>
              <a:noFill/>
              <a:ln w="28575">
                <a:solidFill>
                  <a:srgbClr val="FF0000"/>
                </a:solidFill>
              </a:ln>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85" name="角丸四角形 84"/>
              <p:cNvSpPr/>
              <p:nvPr/>
            </p:nvSpPr>
            <p:spPr>
              <a:xfrm>
                <a:off x="2743516" y="6646722"/>
                <a:ext cx="895747" cy="308138"/>
              </a:xfrm>
              <a:prstGeom prst="roundRect">
                <a:avLst/>
              </a:prstGeom>
              <a:noFill/>
              <a:ln w="28575">
                <a:solidFill>
                  <a:srgbClr val="FF0000"/>
                </a:solidFill>
              </a:ln>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grpSp>
        <p:grpSp>
          <p:nvGrpSpPr>
            <p:cNvPr id="75" name="グループ化 74"/>
            <p:cNvGrpSpPr/>
            <p:nvPr/>
          </p:nvGrpSpPr>
          <p:grpSpPr>
            <a:xfrm>
              <a:off x="3311488" y="2978209"/>
              <a:ext cx="5653000" cy="2018710"/>
              <a:chOff x="3639263" y="4658794"/>
              <a:chExt cx="6379411" cy="2278114"/>
            </a:xfrm>
          </p:grpSpPr>
          <p:sp>
            <p:nvSpPr>
              <p:cNvPr id="76" name="正方形/長方形 75"/>
              <p:cNvSpPr/>
              <p:nvPr/>
            </p:nvSpPr>
            <p:spPr>
              <a:xfrm>
                <a:off x="8325999" y="4658794"/>
                <a:ext cx="378252" cy="323850"/>
              </a:xfrm>
              <a:prstGeom prst="rect">
                <a:avLst/>
              </a:prstGeom>
              <a:noFill/>
              <a:ln w="9525">
                <a:noFill/>
              </a:ln>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lang="ja-JP" altLang="en-US" sz="1600" dirty="0">
                    <a:solidFill>
                      <a:srgbClr val="FF0000"/>
                    </a:solidFill>
                    <a:latin typeface="メイリオ" panose="020B0604030504040204" pitchFamily="50" charset="-128"/>
                    <a:ea typeface="メイリオ" panose="020B0604030504040204" pitchFamily="50" charset="-128"/>
                  </a:rPr>
                  <a:t>①</a:t>
                </a:r>
                <a:endParaRPr kumimoji="1" lang="ja-JP" altLang="en-US" sz="1600" b="0" i="0" u="none" strike="noStrike" kern="1200" cap="none" spc="0" normalizeH="0" baseline="0" noProof="0" dirty="0">
                  <a:ln>
                    <a:noFill/>
                  </a:ln>
                  <a:solidFill>
                    <a:srgbClr val="FF0000"/>
                  </a:solidFill>
                  <a:effectLst/>
                  <a:uLnTx/>
                  <a:uFillTx/>
                  <a:latin typeface="メイリオ" panose="020B0604030504040204" pitchFamily="50" charset="-128"/>
                  <a:ea typeface="メイリオ" panose="020B0604030504040204" pitchFamily="50" charset="-128"/>
                  <a:cs typeface="+mn-cs"/>
                </a:endParaRPr>
              </a:p>
            </p:txBody>
          </p:sp>
          <p:sp>
            <p:nvSpPr>
              <p:cNvPr id="77" name="正方形/長方形 76"/>
              <p:cNvSpPr/>
              <p:nvPr/>
            </p:nvSpPr>
            <p:spPr>
              <a:xfrm>
                <a:off x="6015034" y="5214457"/>
                <a:ext cx="378252" cy="323850"/>
              </a:xfrm>
              <a:prstGeom prst="rect">
                <a:avLst/>
              </a:prstGeom>
              <a:noFill/>
              <a:ln w="9525">
                <a:noFill/>
              </a:ln>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lang="ja-JP" altLang="en-US" sz="1600" dirty="0">
                    <a:solidFill>
                      <a:srgbClr val="FF0000"/>
                    </a:solidFill>
                    <a:latin typeface="メイリオ" panose="020B0604030504040204" pitchFamily="50" charset="-128"/>
                    <a:ea typeface="メイリオ" panose="020B0604030504040204" pitchFamily="50" charset="-128"/>
                  </a:rPr>
                  <a:t>②</a:t>
                </a:r>
                <a:endParaRPr kumimoji="1" lang="ja-JP" altLang="en-US" sz="1600" b="0" i="0" u="none" strike="noStrike" kern="1200" cap="none" spc="0" normalizeH="0" baseline="0" noProof="0" dirty="0">
                  <a:ln>
                    <a:noFill/>
                  </a:ln>
                  <a:solidFill>
                    <a:srgbClr val="FF0000"/>
                  </a:solidFill>
                  <a:effectLst/>
                  <a:uLnTx/>
                  <a:uFillTx/>
                  <a:latin typeface="メイリオ" panose="020B0604030504040204" pitchFamily="50" charset="-128"/>
                  <a:ea typeface="メイリオ" panose="020B0604030504040204" pitchFamily="50" charset="-128"/>
                  <a:cs typeface="+mn-cs"/>
                </a:endParaRPr>
              </a:p>
            </p:txBody>
          </p:sp>
          <p:sp>
            <p:nvSpPr>
              <p:cNvPr id="78" name="正方形/長方形 77"/>
              <p:cNvSpPr/>
              <p:nvPr/>
            </p:nvSpPr>
            <p:spPr>
              <a:xfrm>
                <a:off x="9640422" y="5443361"/>
                <a:ext cx="378252" cy="323850"/>
              </a:xfrm>
              <a:prstGeom prst="rect">
                <a:avLst/>
              </a:prstGeom>
              <a:noFill/>
              <a:ln w="9525">
                <a:noFill/>
              </a:ln>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lang="ja-JP" altLang="en-US" sz="1600" dirty="0">
                    <a:solidFill>
                      <a:srgbClr val="FF0000"/>
                    </a:solidFill>
                    <a:latin typeface="メイリオ" panose="020B0604030504040204" pitchFamily="50" charset="-128"/>
                    <a:ea typeface="メイリオ" panose="020B0604030504040204" pitchFamily="50" charset="-128"/>
                  </a:rPr>
                  <a:t>③</a:t>
                </a:r>
                <a:endParaRPr kumimoji="1" lang="ja-JP" altLang="en-US" sz="1600" b="0" i="0" u="none" strike="noStrike" kern="1200" cap="none" spc="0" normalizeH="0" baseline="0" noProof="0" dirty="0">
                  <a:ln>
                    <a:noFill/>
                  </a:ln>
                  <a:solidFill>
                    <a:srgbClr val="FF0000"/>
                  </a:solidFill>
                  <a:effectLst/>
                  <a:uLnTx/>
                  <a:uFillTx/>
                  <a:latin typeface="メイリオ" panose="020B0604030504040204" pitchFamily="50" charset="-128"/>
                  <a:ea typeface="メイリオ" panose="020B0604030504040204" pitchFamily="50" charset="-128"/>
                  <a:cs typeface="+mn-cs"/>
                </a:endParaRPr>
              </a:p>
            </p:txBody>
          </p:sp>
          <p:sp>
            <p:nvSpPr>
              <p:cNvPr id="79" name="正方形/長方形 78"/>
              <p:cNvSpPr/>
              <p:nvPr/>
            </p:nvSpPr>
            <p:spPr>
              <a:xfrm>
                <a:off x="3639263" y="6613058"/>
                <a:ext cx="378252" cy="323850"/>
              </a:xfrm>
              <a:prstGeom prst="rect">
                <a:avLst/>
              </a:prstGeom>
              <a:noFill/>
              <a:ln w="9525">
                <a:noFill/>
              </a:ln>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lang="ja-JP" altLang="en-US" sz="1600" dirty="0">
                    <a:solidFill>
                      <a:srgbClr val="FF0000"/>
                    </a:solidFill>
                    <a:latin typeface="メイリオ" panose="020B0604030504040204" pitchFamily="50" charset="-128"/>
                    <a:ea typeface="メイリオ" panose="020B0604030504040204" pitchFamily="50" charset="-128"/>
                  </a:rPr>
                  <a:t>④</a:t>
                </a:r>
                <a:endParaRPr kumimoji="1" lang="ja-JP" altLang="en-US" sz="1600" b="0" i="0" u="none" strike="noStrike" kern="1200" cap="none" spc="0" normalizeH="0" baseline="0" noProof="0" dirty="0">
                  <a:ln>
                    <a:noFill/>
                  </a:ln>
                  <a:solidFill>
                    <a:srgbClr val="FF0000"/>
                  </a:solidFill>
                  <a:effectLst/>
                  <a:uLnTx/>
                  <a:uFillTx/>
                  <a:latin typeface="メイリオ" panose="020B0604030504040204" pitchFamily="50" charset="-128"/>
                  <a:ea typeface="メイリオ" panose="020B0604030504040204" pitchFamily="50" charset="-128"/>
                  <a:cs typeface="+mn-cs"/>
                </a:endParaRPr>
              </a:p>
            </p:txBody>
          </p:sp>
        </p:grpSp>
      </p:grpSp>
      <p:sp>
        <p:nvSpPr>
          <p:cNvPr id="35" name="線吹き出し 1 (枠付き) 34"/>
          <p:cNvSpPr/>
          <p:nvPr/>
        </p:nvSpPr>
        <p:spPr>
          <a:xfrm>
            <a:off x="2553628" y="5742170"/>
            <a:ext cx="6133172" cy="611893"/>
          </a:xfrm>
          <a:prstGeom prst="borderCallout1">
            <a:avLst>
              <a:gd name="adj1" fmla="val -271035"/>
              <a:gd name="adj2" fmla="val 55674"/>
              <a:gd name="adj3" fmla="val 1680"/>
              <a:gd name="adj4" fmla="val 64240"/>
            </a:avLst>
          </a:prstGeom>
          <a:ln w="12700">
            <a:solidFill>
              <a:srgbClr val="FF0000"/>
            </a:solidFill>
          </a:ln>
        </p:spPr>
        <p:style>
          <a:lnRef idx="2">
            <a:schemeClr val="dk1"/>
          </a:lnRef>
          <a:fillRef idx="1">
            <a:schemeClr val="lt1"/>
          </a:fillRef>
          <a:effectRef idx="0">
            <a:schemeClr val="dk1"/>
          </a:effectRef>
          <a:fontRef idx="minor">
            <a:schemeClr val="dk1"/>
          </a:fontRef>
        </p:style>
        <p:txBody>
          <a:bodyPr lIns="0" rIns="0" rtlCol="0" anchor="t"/>
          <a:lstStyle/>
          <a:p>
            <a:pPr marL="85725"/>
            <a:r>
              <a:rPr lang="ja-JP" altLang="en-US" sz="1200" dirty="0">
                <a:solidFill>
                  <a:schemeClr val="tx1"/>
                </a:solidFill>
                <a:latin typeface="メイリオ" panose="020B0604030504040204" pitchFamily="50" charset="-128"/>
                <a:ea typeface="メイリオ" panose="020B0604030504040204" pitchFamily="50" charset="-128"/>
              </a:rPr>
              <a:t>「製品カテゴリ」には、「仕様から探す」ページにおいて、新規に登録する製品情報を表示させる製品カテゴリを選択します。「</a:t>
            </a:r>
            <a:r>
              <a:rPr kumimoji="1" lang="en-US" altLang="ja-JP" sz="120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rPr>
              <a:t>2.5 </a:t>
            </a:r>
            <a:r>
              <a:rPr kumimoji="1" lang="ja-JP" altLang="en-US" sz="120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rPr>
              <a:t>製品情報登録　新製品情報を追加登録</a:t>
            </a:r>
            <a:r>
              <a:rPr lang="ja-JP" altLang="en-US" sz="1200" dirty="0">
                <a:solidFill>
                  <a:schemeClr val="tx1"/>
                </a:solidFill>
                <a:latin typeface="メイリオ" panose="020B0604030504040204" pitchFamily="50" charset="-128"/>
                <a:ea typeface="メイリオ" panose="020B0604030504040204" pitchFamily="50" charset="-128"/>
              </a:rPr>
              <a:t>」を行うと、ここで選択した製品カテゴリに製品情報が追加されます。</a:t>
            </a:r>
          </a:p>
        </p:txBody>
      </p:sp>
      <p:sp>
        <p:nvSpPr>
          <p:cNvPr id="3" name="スライド番号プレースホルダー 2">
            <a:extLst>
              <a:ext uri="{FF2B5EF4-FFF2-40B4-BE49-F238E27FC236}">
                <a16:creationId xmlns:a16="http://schemas.microsoft.com/office/drawing/2014/main" id="{6538E0F6-5ADD-4B75-B3DB-D3F9FD84A2AA}"/>
              </a:ext>
            </a:extLst>
          </p:cNvPr>
          <p:cNvSpPr>
            <a:spLocks noGrp="1"/>
          </p:cNvSpPr>
          <p:nvPr>
            <p:ph type="sldNum" sz="quarter" idx="12"/>
          </p:nvPr>
        </p:nvSpPr>
        <p:spPr/>
        <p:txBody>
          <a:bodyPr/>
          <a:lstStyle/>
          <a:p>
            <a:fld id="{AAEC5578-235D-485F-9B50-9803794400B3}" type="slidenum">
              <a:rPr lang="ja-JP" altLang="en-US" smtClean="0"/>
              <a:pPr/>
              <a:t>8</a:t>
            </a:fld>
            <a:endParaRPr lang="ja-JP" altLang="en-US" dirty="0"/>
          </a:p>
        </p:txBody>
      </p:sp>
      <p:grpSp>
        <p:nvGrpSpPr>
          <p:cNvPr id="4" name="グループ化 3">
            <a:extLst>
              <a:ext uri="{FF2B5EF4-FFF2-40B4-BE49-F238E27FC236}">
                <a16:creationId xmlns:a16="http://schemas.microsoft.com/office/drawing/2014/main" id="{90D24166-2B1D-4D28-91FB-E2E89A240BE8}"/>
              </a:ext>
            </a:extLst>
          </p:cNvPr>
          <p:cNvGrpSpPr/>
          <p:nvPr/>
        </p:nvGrpSpPr>
        <p:grpSpPr>
          <a:xfrm>
            <a:off x="114300" y="2316240"/>
            <a:ext cx="2011680" cy="4468521"/>
            <a:chOff x="114300" y="2316240"/>
            <a:chExt cx="2011680" cy="4468521"/>
          </a:xfrm>
        </p:grpSpPr>
        <p:sp>
          <p:nvSpPr>
            <p:cNvPr id="74" name="正方形/長方形 73">
              <a:extLst>
                <a:ext uri="{FF2B5EF4-FFF2-40B4-BE49-F238E27FC236}">
                  <a16:creationId xmlns:a16="http://schemas.microsoft.com/office/drawing/2014/main" id="{4E8D95AC-581B-4BB0-B28A-D0AA0DAA8193}"/>
                </a:ext>
              </a:extLst>
            </p:cNvPr>
            <p:cNvSpPr/>
            <p:nvPr/>
          </p:nvSpPr>
          <p:spPr>
            <a:xfrm>
              <a:off x="230301" y="2583496"/>
              <a:ext cx="1800000" cy="252000"/>
            </a:xfrm>
            <a:prstGeom prst="rect">
              <a:avLst/>
            </a:prstGeom>
            <a:ln/>
          </p:spPr>
          <p:style>
            <a:lnRef idx="1">
              <a:schemeClr val="accent3"/>
            </a:lnRef>
            <a:fillRef idx="2">
              <a:schemeClr val="accent3"/>
            </a:fillRef>
            <a:effectRef idx="1">
              <a:schemeClr val="accent3"/>
            </a:effectRef>
            <a:fontRef idx="minor">
              <a:schemeClr val="dk1"/>
            </a:fontRef>
          </p:style>
          <p:txBody>
            <a:bodyPr lIns="0" rIns="0" rtlCol="0" anchor="ctr"/>
            <a:lstStyle/>
            <a:p>
              <a:pPr indent="-266700" algn="ctr"/>
              <a:r>
                <a:rPr lang="ja-JP" altLang="en-US" sz="1000" dirty="0">
                  <a:solidFill>
                    <a:prstClr val="black"/>
                  </a:solidFill>
                  <a:latin typeface="メイリオ" panose="020B0604030504040204" pitchFamily="50" charset="-128"/>
                  <a:ea typeface="メイリオ" panose="020B0604030504040204" pitchFamily="50" charset="-128"/>
                </a:rPr>
                <a:t>メニュー選択</a:t>
              </a:r>
            </a:p>
          </p:txBody>
        </p:sp>
        <p:sp>
          <p:nvSpPr>
            <p:cNvPr id="73" name="正方形/長方形 72">
              <a:extLst>
                <a:ext uri="{FF2B5EF4-FFF2-40B4-BE49-F238E27FC236}">
                  <a16:creationId xmlns:a16="http://schemas.microsoft.com/office/drawing/2014/main" id="{8199542C-46C3-4DCF-8BD4-0DAE3F779694}"/>
                </a:ext>
              </a:extLst>
            </p:cNvPr>
            <p:cNvSpPr/>
            <p:nvPr/>
          </p:nvSpPr>
          <p:spPr>
            <a:xfrm>
              <a:off x="216013" y="3054989"/>
              <a:ext cx="1800000" cy="396000"/>
            </a:xfrm>
            <a:prstGeom prst="rect">
              <a:avLst/>
            </a:prstGeom>
            <a:ln/>
          </p:spPr>
          <p:style>
            <a:lnRef idx="1">
              <a:schemeClr val="accent6"/>
            </a:lnRef>
            <a:fillRef idx="2">
              <a:schemeClr val="accent6"/>
            </a:fillRef>
            <a:effectRef idx="1">
              <a:schemeClr val="accent6"/>
            </a:effectRef>
            <a:fontRef idx="minor">
              <a:schemeClr val="dk1"/>
            </a:fontRef>
          </p:style>
          <p:txBody>
            <a:bodyPr lIns="0" rIns="0" rtlCol="0" anchor="ctr"/>
            <a:lstStyle/>
            <a:p>
              <a:pPr indent="-266700" algn="ctr"/>
              <a:endParaRPr lang="en-US" altLang="ja-JP" sz="1000" dirty="0">
                <a:solidFill>
                  <a:prstClr val="black"/>
                </a:solidFill>
                <a:latin typeface="メイリオ" panose="020B0604030504040204" pitchFamily="50" charset="-128"/>
                <a:ea typeface="メイリオ" panose="020B0604030504040204" pitchFamily="50" charset="-128"/>
              </a:endParaRPr>
            </a:p>
            <a:p>
              <a:pPr indent="-266700" algn="ctr"/>
              <a:r>
                <a:rPr lang="ja-JP" altLang="en-US" sz="1000" dirty="0">
                  <a:solidFill>
                    <a:prstClr val="black"/>
                  </a:solidFill>
                  <a:latin typeface="メイリオ" panose="020B0604030504040204" pitchFamily="50" charset="-128"/>
                  <a:ea typeface="メイリオ" panose="020B0604030504040204" pitchFamily="50" charset="-128"/>
                </a:rPr>
                <a:t>製品表示情報一覧で検索／</a:t>
              </a:r>
              <a:br>
                <a:rPr lang="en-US" altLang="ja-JP" sz="1000" dirty="0">
                  <a:solidFill>
                    <a:prstClr val="black"/>
                  </a:solidFill>
                  <a:latin typeface="メイリオ" panose="020B0604030504040204" pitchFamily="50" charset="-128"/>
                  <a:ea typeface="メイリオ" panose="020B0604030504040204" pitchFamily="50" charset="-128"/>
                </a:rPr>
              </a:br>
              <a:r>
                <a:rPr lang="en-US" altLang="ja-JP" sz="1000" dirty="0">
                  <a:solidFill>
                    <a:prstClr val="black"/>
                  </a:solidFill>
                  <a:latin typeface="メイリオ" panose="020B0604030504040204" pitchFamily="50" charset="-128"/>
                  <a:ea typeface="メイリオ" panose="020B0604030504040204" pitchFamily="50" charset="-128"/>
                </a:rPr>
                <a:t>PIM</a:t>
              </a:r>
              <a:r>
                <a:rPr lang="ja-JP" altLang="en-US" sz="1000" dirty="0">
                  <a:solidFill>
                    <a:prstClr val="black"/>
                  </a:solidFill>
                  <a:latin typeface="メイリオ" panose="020B0604030504040204" pitchFamily="50" charset="-128"/>
                  <a:ea typeface="メイリオ" panose="020B0604030504040204" pitchFamily="50" charset="-128"/>
                </a:rPr>
                <a:t>製品情報取得を選択</a:t>
              </a:r>
            </a:p>
            <a:p>
              <a:pPr indent="-266700" algn="ctr"/>
              <a:endParaRPr lang="ja-JP" altLang="en-US" sz="1000" dirty="0">
                <a:solidFill>
                  <a:prstClr val="black"/>
                </a:solidFill>
                <a:latin typeface="メイリオ" panose="020B0604030504040204" pitchFamily="50" charset="-128"/>
                <a:ea typeface="メイリオ" panose="020B0604030504040204" pitchFamily="50" charset="-128"/>
              </a:endParaRPr>
            </a:p>
          </p:txBody>
        </p:sp>
        <p:grpSp>
          <p:nvGrpSpPr>
            <p:cNvPr id="34" name="グループ化 33">
              <a:extLst>
                <a:ext uri="{FF2B5EF4-FFF2-40B4-BE49-F238E27FC236}">
                  <a16:creationId xmlns:a16="http://schemas.microsoft.com/office/drawing/2014/main" id="{0CBA505A-1ECA-49F4-BB53-746121261F0D}"/>
                </a:ext>
              </a:extLst>
            </p:cNvPr>
            <p:cNvGrpSpPr/>
            <p:nvPr/>
          </p:nvGrpSpPr>
          <p:grpSpPr>
            <a:xfrm>
              <a:off x="114300" y="2316240"/>
              <a:ext cx="2011680" cy="4468521"/>
              <a:chOff x="114300" y="2316240"/>
              <a:chExt cx="2011680" cy="4468521"/>
            </a:xfrm>
          </p:grpSpPr>
          <p:sp>
            <p:nvSpPr>
              <p:cNvPr id="36" name="正方形/長方形 35">
                <a:extLst>
                  <a:ext uri="{FF2B5EF4-FFF2-40B4-BE49-F238E27FC236}">
                    <a16:creationId xmlns:a16="http://schemas.microsoft.com/office/drawing/2014/main" id="{055C2676-A6B9-4424-B834-80388902CB06}"/>
                  </a:ext>
                </a:extLst>
              </p:cNvPr>
              <p:cNvSpPr/>
              <p:nvPr/>
            </p:nvSpPr>
            <p:spPr>
              <a:xfrm>
                <a:off x="216013" y="4300263"/>
                <a:ext cx="1800000" cy="396000"/>
              </a:xfrm>
              <a:prstGeom prst="rect">
                <a:avLst/>
              </a:prstGeom>
              <a:ln/>
            </p:spPr>
            <p:style>
              <a:lnRef idx="1">
                <a:schemeClr val="accent3"/>
              </a:lnRef>
              <a:fillRef idx="2">
                <a:schemeClr val="accent3"/>
              </a:fillRef>
              <a:effectRef idx="1">
                <a:schemeClr val="accent3"/>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en-US" altLang="ja-JP"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marL="0" marR="0" lvl="0" indent="-266700" algn="ctr" defTabSz="914400" rtl="0" eaLnBrk="1" fontAlgn="auto" latinLnBrk="0" hangingPunct="1">
                  <a:lnSpc>
                    <a:spcPct val="100000"/>
                  </a:lnSpc>
                  <a:spcBef>
                    <a:spcPts val="0"/>
                  </a:spcBef>
                  <a:spcAft>
                    <a:spcPts val="0"/>
                  </a:spcAft>
                  <a:buClrTx/>
                  <a:buSzTx/>
                  <a:buFontTx/>
                  <a:buNone/>
                  <a:tabLst/>
                  <a:defRPr/>
                </a:pPr>
                <a:r>
                  <a:rPr lang="ja-JP" altLang="en-US" sz="1000" dirty="0">
                    <a:solidFill>
                      <a:prstClr val="black"/>
                    </a:solidFill>
                    <a:latin typeface="メイリオ" panose="020B0604030504040204" pitchFamily="50" charset="-128"/>
                    <a:ea typeface="メイリオ" panose="020B0604030504040204" pitchFamily="50" charset="-128"/>
                  </a:rPr>
                  <a:t>製品</a:t>
                </a:r>
                <a:r>
                  <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表示情報一覧で検索／</a:t>
                </a:r>
                <a:br>
                  <a:rPr kumimoji="1" lang="en-US" altLang="ja-JP"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br>
                <a:r>
                  <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データファイルエクスポート</a:t>
                </a:r>
              </a:p>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grpSp>
            <p:nvGrpSpPr>
              <p:cNvPr id="39" name="グループ化 38">
                <a:extLst>
                  <a:ext uri="{FF2B5EF4-FFF2-40B4-BE49-F238E27FC236}">
                    <a16:creationId xmlns:a16="http://schemas.microsoft.com/office/drawing/2014/main" id="{70274E2D-F14C-4B56-891C-856236F1C93F}"/>
                  </a:ext>
                </a:extLst>
              </p:cNvPr>
              <p:cNvGrpSpPr/>
              <p:nvPr/>
            </p:nvGrpSpPr>
            <p:grpSpPr>
              <a:xfrm>
                <a:off x="114300" y="2316240"/>
                <a:ext cx="2011680" cy="4468521"/>
                <a:chOff x="114300" y="2316240"/>
                <a:chExt cx="2011680" cy="4468521"/>
              </a:xfrm>
            </p:grpSpPr>
            <p:sp>
              <p:nvSpPr>
                <p:cNvPr id="41" name="角丸四角形 39">
                  <a:extLst>
                    <a:ext uri="{FF2B5EF4-FFF2-40B4-BE49-F238E27FC236}">
                      <a16:creationId xmlns:a16="http://schemas.microsoft.com/office/drawing/2014/main" id="{1004CEF6-12D6-48B1-81BD-ECFEAB54BC03}"/>
                    </a:ext>
                  </a:extLst>
                </p:cNvPr>
                <p:cNvSpPr/>
                <p:nvPr/>
              </p:nvSpPr>
              <p:spPr>
                <a:xfrm>
                  <a:off x="114300" y="2433450"/>
                  <a:ext cx="2011680" cy="3264211"/>
                </a:xfrm>
                <a:prstGeom prst="roundRect">
                  <a:avLst>
                    <a:gd name="adj" fmla="val 8069"/>
                  </a:avLst>
                </a:prstGeom>
                <a:noFill/>
                <a:ln w="9525">
                  <a:solidFill>
                    <a:srgbClr val="C00000"/>
                  </a:solidFill>
                  <a:prstDash val="sysDash"/>
                </a:ln>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42" name="下矢印 40">
                  <a:extLst>
                    <a:ext uri="{FF2B5EF4-FFF2-40B4-BE49-F238E27FC236}">
                      <a16:creationId xmlns:a16="http://schemas.microsoft.com/office/drawing/2014/main" id="{15703911-750F-4241-A071-8593917087D2}"/>
                    </a:ext>
                  </a:extLst>
                </p:cNvPr>
                <p:cNvSpPr/>
                <p:nvPr/>
              </p:nvSpPr>
              <p:spPr>
                <a:xfrm>
                  <a:off x="991888" y="5726236"/>
                  <a:ext cx="252000" cy="216000"/>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43" name="下矢印 41">
                  <a:extLst>
                    <a:ext uri="{FF2B5EF4-FFF2-40B4-BE49-F238E27FC236}">
                      <a16:creationId xmlns:a16="http://schemas.microsoft.com/office/drawing/2014/main" id="{2511AAC0-1F6D-4D21-8CCD-BA9D6D0E1989}"/>
                    </a:ext>
                  </a:extLst>
                </p:cNvPr>
                <p:cNvSpPr/>
                <p:nvPr/>
              </p:nvSpPr>
              <p:spPr>
                <a:xfrm>
                  <a:off x="991888" y="6262818"/>
                  <a:ext cx="252000" cy="216000"/>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44" name="角丸四角形 42">
                  <a:extLst>
                    <a:ext uri="{FF2B5EF4-FFF2-40B4-BE49-F238E27FC236}">
                      <a16:creationId xmlns:a16="http://schemas.microsoft.com/office/drawing/2014/main" id="{120DED4B-2A0C-4AA9-B902-9EB16A06980B}"/>
                    </a:ext>
                  </a:extLst>
                </p:cNvPr>
                <p:cNvSpPr/>
                <p:nvPr/>
              </p:nvSpPr>
              <p:spPr>
                <a:xfrm>
                  <a:off x="667888" y="6518361"/>
                  <a:ext cx="900000" cy="266400"/>
                </a:xfrm>
                <a:prstGeom prst="roundRect">
                  <a:avLst/>
                </a:prstGeom>
                <a:ln>
                  <a:solidFill>
                    <a:srgbClr val="00B050"/>
                  </a:solidFill>
                </a:ln>
              </p:spPr>
              <p:style>
                <a:lnRef idx="2">
                  <a:schemeClr val="accent1"/>
                </a:lnRef>
                <a:fillRef idx="1">
                  <a:schemeClr val="lt1"/>
                </a:fillRef>
                <a:effectRef idx="0">
                  <a:schemeClr val="accent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承認・公開</a:t>
                  </a:r>
                </a:p>
              </p:txBody>
            </p:sp>
            <p:sp>
              <p:nvSpPr>
                <p:cNvPr id="45" name="角丸四角形 43">
                  <a:extLst>
                    <a:ext uri="{FF2B5EF4-FFF2-40B4-BE49-F238E27FC236}">
                      <a16:creationId xmlns:a16="http://schemas.microsoft.com/office/drawing/2014/main" id="{A90A5D47-D0D0-4B5D-BA7D-9F42AFBA3F0A}"/>
                    </a:ext>
                  </a:extLst>
                </p:cNvPr>
                <p:cNvSpPr/>
                <p:nvPr/>
              </p:nvSpPr>
              <p:spPr>
                <a:xfrm>
                  <a:off x="675190" y="5977132"/>
                  <a:ext cx="900000" cy="266400"/>
                </a:xfrm>
                <a:prstGeom prst="roundRect">
                  <a:avLst/>
                </a:prstGeom>
                <a:ln/>
              </p:spPr>
              <p:style>
                <a:lnRef idx="2">
                  <a:schemeClr val="accent1"/>
                </a:lnRef>
                <a:fillRef idx="1">
                  <a:schemeClr val="lt1"/>
                </a:fillRef>
                <a:effectRef idx="0">
                  <a:schemeClr val="accent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申請</a:t>
                  </a:r>
                </a:p>
              </p:txBody>
            </p:sp>
            <p:sp>
              <p:nvSpPr>
                <p:cNvPr id="47" name="下矢印 51">
                  <a:extLst>
                    <a:ext uri="{FF2B5EF4-FFF2-40B4-BE49-F238E27FC236}">
                      <a16:creationId xmlns:a16="http://schemas.microsoft.com/office/drawing/2014/main" id="{8F7779F3-7063-40CA-8389-A5483847A12F}"/>
                    </a:ext>
                  </a:extLst>
                </p:cNvPr>
                <p:cNvSpPr/>
                <p:nvPr/>
              </p:nvSpPr>
              <p:spPr>
                <a:xfrm>
                  <a:off x="990013" y="4099746"/>
                  <a:ext cx="252000" cy="176705"/>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48" name="正方形/長方形 47">
                  <a:extLst>
                    <a:ext uri="{FF2B5EF4-FFF2-40B4-BE49-F238E27FC236}">
                      <a16:creationId xmlns:a16="http://schemas.microsoft.com/office/drawing/2014/main" id="{3B4C9B87-52CD-4CDA-98F3-D7258A7BA2AF}"/>
                    </a:ext>
                  </a:extLst>
                </p:cNvPr>
                <p:cNvSpPr/>
                <p:nvPr/>
              </p:nvSpPr>
              <p:spPr>
                <a:xfrm>
                  <a:off x="216013" y="4921612"/>
                  <a:ext cx="1800000" cy="252000"/>
                </a:xfrm>
                <a:prstGeom prst="rect">
                  <a:avLst/>
                </a:prstGeom>
                <a:ln/>
              </p:spPr>
              <p:style>
                <a:lnRef idx="1">
                  <a:schemeClr val="accent3"/>
                </a:lnRef>
                <a:fillRef idx="2">
                  <a:schemeClr val="accent3"/>
                </a:fillRef>
                <a:effectRef idx="1">
                  <a:schemeClr val="accent3"/>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データファイル</a:t>
                  </a:r>
                  <a:r>
                    <a:rPr kumimoji="1" lang="en-US" altLang="ja-JP"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Excel</a:t>
                  </a:r>
                  <a:r>
                    <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編集</a:t>
                  </a:r>
                </a:p>
              </p:txBody>
            </p:sp>
            <p:sp>
              <p:nvSpPr>
                <p:cNvPr id="49" name="下矢印 54">
                  <a:extLst>
                    <a:ext uri="{FF2B5EF4-FFF2-40B4-BE49-F238E27FC236}">
                      <a16:creationId xmlns:a16="http://schemas.microsoft.com/office/drawing/2014/main" id="{A9A9D266-4EFA-4A5A-8975-BC599D26B748}"/>
                    </a:ext>
                  </a:extLst>
                </p:cNvPr>
                <p:cNvSpPr/>
                <p:nvPr/>
              </p:nvSpPr>
              <p:spPr>
                <a:xfrm>
                  <a:off x="990013" y="4720755"/>
                  <a:ext cx="252000" cy="176705"/>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51" name="正方形/長方形 50">
                  <a:extLst>
                    <a:ext uri="{FF2B5EF4-FFF2-40B4-BE49-F238E27FC236}">
                      <a16:creationId xmlns:a16="http://schemas.microsoft.com/office/drawing/2014/main" id="{2C5B7DFA-E36C-4C8D-B18D-B974C4A81199}"/>
                    </a:ext>
                  </a:extLst>
                </p:cNvPr>
                <p:cNvSpPr/>
                <p:nvPr/>
              </p:nvSpPr>
              <p:spPr>
                <a:xfrm>
                  <a:off x="216013" y="3679594"/>
                  <a:ext cx="1800000" cy="396000"/>
                </a:xfrm>
                <a:prstGeom prst="rect">
                  <a:avLst/>
                </a:prstGeom>
                <a:ln/>
              </p:spPr>
              <p:style>
                <a:lnRef idx="1">
                  <a:schemeClr val="accent3"/>
                </a:lnRef>
                <a:fillRef idx="2">
                  <a:schemeClr val="accent3"/>
                </a:fillRef>
                <a:effectRef idx="1">
                  <a:schemeClr val="accent3"/>
                </a:effectRef>
                <a:fontRef idx="minor">
                  <a:schemeClr val="dk1"/>
                </a:fontRef>
              </p:style>
              <p:txBody>
                <a:bodyPr lIns="0" rIns="0" rtlCol="0" anchor="ctr"/>
                <a:lstStyle/>
                <a:p>
                  <a:pPr indent="-266700" algn="ctr"/>
                  <a:r>
                    <a:rPr lang="en-US" altLang="ja-JP" sz="1000" dirty="0">
                      <a:solidFill>
                        <a:prstClr val="black"/>
                      </a:solidFill>
                      <a:latin typeface="メイリオ" panose="020B0604030504040204" pitchFamily="50" charset="-128"/>
                      <a:ea typeface="メイリオ" panose="020B0604030504040204" pitchFamily="50" charset="-128"/>
                    </a:rPr>
                    <a:t>PIM</a:t>
                  </a:r>
                  <a:r>
                    <a:rPr lang="ja-JP" altLang="en-US" sz="1000" dirty="0">
                      <a:solidFill>
                        <a:prstClr val="black"/>
                      </a:solidFill>
                      <a:latin typeface="メイリオ" panose="020B0604030504040204" pitchFamily="50" charset="-128"/>
                      <a:ea typeface="メイリオ" panose="020B0604030504040204" pitchFamily="50" charset="-128"/>
                    </a:rPr>
                    <a:t>製品情報取得で</a:t>
                  </a:r>
                  <a:br>
                    <a:rPr lang="en-US" altLang="ja-JP" sz="1000" dirty="0">
                      <a:solidFill>
                        <a:prstClr val="black"/>
                      </a:solidFill>
                      <a:latin typeface="メイリオ" panose="020B0604030504040204" pitchFamily="50" charset="-128"/>
                      <a:ea typeface="メイリオ" panose="020B0604030504040204" pitchFamily="50" charset="-128"/>
                    </a:rPr>
                  </a:br>
                  <a:r>
                    <a:rPr lang="ja-JP" altLang="en-US" sz="1000" dirty="0">
                      <a:solidFill>
                        <a:prstClr val="black"/>
                      </a:solidFill>
                      <a:latin typeface="メイリオ" panose="020B0604030504040204" pitchFamily="50" charset="-128"/>
                      <a:ea typeface="メイリオ" panose="020B0604030504040204" pitchFamily="50" charset="-128"/>
                    </a:rPr>
                    <a:t>新製品情報を追加登録</a:t>
                  </a:r>
                </a:p>
              </p:txBody>
            </p:sp>
            <p:sp>
              <p:nvSpPr>
                <p:cNvPr id="52" name="下矢印 58">
                  <a:extLst>
                    <a:ext uri="{FF2B5EF4-FFF2-40B4-BE49-F238E27FC236}">
                      <a16:creationId xmlns:a16="http://schemas.microsoft.com/office/drawing/2014/main" id="{2BE909F5-86EC-4E2E-8023-9DDFA985DC4D}"/>
                    </a:ext>
                  </a:extLst>
                </p:cNvPr>
                <p:cNvSpPr/>
                <p:nvPr/>
              </p:nvSpPr>
              <p:spPr>
                <a:xfrm>
                  <a:off x="990013" y="2857728"/>
                  <a:ext cx="252000" cy="176705"/>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53" name="下矢印 59">
                  <a:extLst>
                    <a:ext uri="{FF2B5EF4-FFF2-40B4-BE49-F238E27FC236}">
                      <a16:creationId xmlns:a16="http://schemas.microsoft.com/office/drawing/2014/main" id="{4B2A6897-EB49-4C94-A2BC-7E786D6B8C8D}"/>
                    </a:ext>
                  </a:extLst>
                </p:cNvPr>
                <p:cNvSpPr/>
                <p:nvPr/>
              </p:nvSpPr>
              <p:spPr>
                <a:xfrm>
                  <a:off x="990013" y="3478737"/>
                  <a:ext cx="252000" cy="176705"/>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54" name="角丸四角形 60">
                  <a:extLst>
                    <a:ext uri="{FF2B5EF4-FFF2-40B4-BE49-F238E27FC236}">
                      <a16:creationId xmlns:a16="http://schemas.microsoft.com/office/drawing/2014/main" id="{FEE01AD1-8897-446B-85D6-6118D20382FB}"/>
                    </a:ext>
                  </a:extLst>
                </p:cNvPr>
                <p:cNvSpPr/>
                <p:nvPr/>
              </p:nvSpPr>
              <p:spPr>
                <a:xfrm>
                  <a:off x="603012" y="2316240"/>
                  <a:ext cx="1026001" cy="216000"/>
                </a:xfrm>
                <a:prstGeom prst="roundRect">
                  <a:avLst/>
                </a:prstGeom>
                <a:ln/>
              </p:spPr>
              <p:style>
                <a:lnRef idx="2">
                  <a:schemeClr val="accent2"/>
                </a:lnRef>
                <a:fillRef idx="1">
                  <a:schemeClr val="lt1"/>
                </a:fillRef>
                <a:effectRef idx="0">
                  <a:schemeClr val="accent2"/>
                </a:effectRef>
                <a:fontRef idx="minor">
                  <a:schemeClr val="dk1"/>
                </a:fontRef>
              </p:style>
              <p:txBody>
                <a:bodyPr lIns="0" rIns="0" rtlCol="0" anchor="t"/>
                <a:lstStyle/>
                <a:p>
                  <a:pPr marL="0" marR="0" lvl="0" indent="-266700" algn="ctr" defTabSz="914400" rtl="0" eaLnBrk="1" fontAlgn="auto" latinLnBrk="0" hangingPunct="1">
                    <a:lnSpc>
                      <a:spcPct val="100000"/>
                    </a:lnSpc>
                    <a:spcBef>
                      <a:spcPts val="0"/>
                    </a:spcBef>
                    <a:spcAft>
                      <a:spcPts val="0"/>
                    </a:spcAft>
                    <a:buClrTx/>
                    <a:buSzTx/>
                    <a:buFontTx/>
                    <a:buNone/>
                    <a:tabLst/>
                    <a:defRPr/>
                  </a:pPr>
                  <a:r>
                    <a:rPr lang="ja-JP" altLang="en-US" sz="1000" dirty="0">
                      <a:solidFill>
                        <a:prstClr val="black"/>
                      </a:solidFill>
                      <a:latin typeface="メイリオ" panose="020B0604030504040204" pitchFamily="50" charset="-128"/>
                      <a:ea typeface="メイリオ" panose="020B0604030504040204" pitchFamily="50" charset="-128"/>
                    </a:rPr>
                    <a:t>製品</a:t>
                  </a:r>
                  <a:r>
                    <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情報</a:t>
                  </a:r>
                  <a:r>
                    <a:rPr lang="ja-JP" altLang="en-US" sz="1000" dirty="0">
                      <a:solidFill>
                        <a:prstClr val="black"/>
                      </a:solidFill>
                      <a:latin typeface="メイリオ" panose="020B0604030504040204" pitchFamily="50" charset="-128"/>
                      <a:ea typeface="メイリオ" panose="020B0604030504040204" pitchFamily="50" charset="-128"/>
                    </a:rPr>
                    <a:t>登録</a:t>
                  </a: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55" name="正方形/長方形 54">
                  <a:extLst>
                    <a:ext uri="{FF2B5EF4-FFF2-40B4-BE49-F238E27FC236}">
                      <a16:creationId xmlns:a16="http://schemas.microsoft.com/office/drawing/2014/main" id="{BEDCA55F-ABD9-43FD-8DC1-9A641528C07F}"/>
                    </a:ext>
                  </a:extLst>
                </p:cNvPr>
                <p:cNvSpPr/>
                <p:nvPr/>
              </p:nvSpPr>
              <p:spPr>
                <a:xfrm>
                  <a:off x="213756" y="5398622"/>
                  <a:ext cx="1800000" cy="252000"/>
                </a:xfrm>
                <a:prstGeom prst="rect">
                  <a:avLst/>
                </a:prstGeom>
                <a:ln/>
              </p:spPr>
              <p:style>
                <a:lnRef idx="1">
                  <a:schemeClr val="accent3"/>
                </a:lnRef>
                <a:fillRef idx="2">
                  <a:schemeClr val="accent3"/>
                </a:fillRef>
                <a:effectRef idx="1">
                  <a:schemeClr val="accent3"/>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データファイル</a:t>
                  </a:r>
                  <a:r>
                    <a:rPr lang="ja-JP" altLang="en-US" sz="1000" dirty="0">
                      <a:solidFill>
                        <a:prstClr val="black"/>
                      </a:solidFill>
                      <a:latin typeface="メイリオ" panose="020B0604030504040204" pitchFamily="50" charset="-128"/>
                      <a:ea typeface="メイリオ" panose="020B0604030504040204" pitchFamily="50" charset="-128"/>
                    </a:rPr>
                    <a:t>インポート</a:t>
                  </a: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56" name="下矢印 54">
                  <a:extLst>
                    <a:ext uri="{FF2B5EF4-FFF2-40B4-BE49-F238E27FC236}">
                      <a16:creationId xmlns:a16="http://schemas.microsoft.com/office/drawing/2014/main" id="{EE2B52A1-8BC8-4951-BE11-2AA6F84219E9}"/>
                    </a:ext>
                  </a:extLst>
                </p:cNvPr>
                <p:cNvSpPr/>
                <p:nvPr/>
              </p:nvSpPr>
              <p:spPr>
                <a:xfrm>
                  <a:off x="994140" y="5197764"/>
                  <a:ext cx="252000" cy="176705"/>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grpSp>
        </p:grpSp>
      </p:grpSp>
    </p:spTree>
    <p:extLst>
      <p:ext uri="{BB962C8B-B14F-4D97-AF65-F5344CB8AC3E}">
        <p14:creationId xmlns:p14="http://schemas.microsoft.com/office/powerpoint/2010/main" val="28679793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図 24">
            <a:extLst>
              <a:ext uri="{FF2B5EF4-FFF2-40B4-BE49-F238E27FC236}">
                <a16:creationId xmlns:a16="http://schemas.microsoft.com/office/drawing/2014/main" id="{616AE4F7-B309-4B8D-8054-B0FBCE5FD7FA}"/>
              </a:ext>
            </a:extLst>
          </p:cNvPr>
          <p:cNvPicPr>
            <a:picLocks noChangeAspect="1"/>
          </p:cNvPicPr>
          <p:nvPr/>
        </p:nvPicPr>
        <p:blipFill>
          <a:blip r:embed="rId2"/>
          <a:stretch>
            <a:fillRect/>
          </a:stretch>
        </p:blipFill>
        <p:spPr>
          <a:xfrm>
            <a:off x="2450903" y="2410330"/>
            <a:ext cx="6133108" cy="3846909"/>
          </a:xfrm>
          <a:prstGeom prst="rect">
            <a:avLst/>
          </a:prstGeom>
        </p:spPr>
      </p:pic>
      <p:sp>
        <p:nvSpPr>
          <p:cNvPr id="6" name="コンテンツ プレースホルダー 5"/>
          <p:cNvSpPr>
            <a:spLocks noGrp="1"/>
          </p:cNvSpPr>
          <p:nvPr>
            <p:ph idx="1"/>
          </p:nvPr>
        </p:nvSpPr>
        <p:spPr>
          <a:xfrm>
            <a:off x="438150" y="908963"/>
            <a:ext cx="8526338" cy="706368"/>
          </a:xfrm>
        </p:spPr>
        <p:txBody>
          <a:bodyPr>
            <a:normAutofit/>
          </a:bodyPr>
          <a:lstStyle/>
          <a:p>
            <a:pPr>
              <a:spcBef>
                <a:spcPts val="300"/>
              </a:spcBef>
              <a:buFont typeface="Wingdings" panose="05000000000000000000" pitchFamily="2" charset="2"/>
              <a:buChar char="l"/>
            </a:pPr>
            <a:r>
              <a:rPr lang="ja-JP" altLang="en-US" sz="1200" b="1" dirty="0"/>
              <a:t>「</a:t>
            </a:r>
            <a:r>
              <a:rPr lang="ja-JP" altLang="en-US" sz="1200" dirty="0"/>
              <a:t>製品表示情報一覧」画面で、一覧を検索して「</a:t>
            </a:r>
            <a:r>
              <a:rPr lang="en-US" altLang="ja-JP" sz="1200" dirty="0"/>
              <a:t>PIM</a:t>
            </a:r>
            <a:r>
              <a:rPr lang="ja-JP" altLang="en-US" sz="1200" dirty="0"/>
              <a:t>製品情報取得」画面に遷移します。</a:t>
            </a:r>
            <a:endParaRPr lang="en-US" altLang="ja-JP" sz="1200" dirty="0"/>
          </a:p>
          <a:p>
            <a:pPr marL="432196" lvl="1" indent="-228600">
              <a:spcBef>
                <a:spcPts val="300"/>
              </a:spcBef>
              <a:buFont typeface="+mj-ea"/>
              <a:buAutoNum type="circleNumDbPlain" startAt="5"/>
            </a:pPr>
            <a:r>
              <a:rPr lang="ja-JP" altLang="en-US" sz="1200" dirty="0"/>
              <a:t>「製品表示情報一覧」画面で「</a:t>
            </a:r>
            <a:r>
              <a:rPr lang="en-US" altLang="ja-JP" sz="1200" dirty="0"/>
              <a:t>PIM</a:t>
            </a:r>
            <a:r>
              <a:rPr lang="ja-JP" altLang="en-US" sz="1200" dirty="0"/>
              <a:t>製品情報取得」ボタンをクリックし、「</a:t>
            </a:r>
            <a:r>
              <a:rPr lang="en-US" altLang="ja-JP" sz="1200" dirty="0"/>
              <a:t>PIM</a:t>
            </a:r>
            <a:r>
              <a:rPr lang="ja-JP" altLang="en-US" sz="1200" dirty="0"/>
              <a:t>製品情報取得」画面を開きます。</a:t>
            </a:r>
            <a:endParaRPr kumimoji="1" lang="en-US" altLang="ja-JP" sz="1200" dirty="0"/>
          </a:p>
        </p:txBody>
      </p:sp>
      <p:grpSp>
        <p:nvGrpSpPr>
          <p:cNvPr id="4" name="グループ化 3">
            <a:extLst>
              <a:ext uri="{FF2B5EF4-FFF2-40B4-BE49-F238E27FC236}">
                <a16:creationId xmlns:a16="http://schemas.microsoft.com/office/drawing/2014/main" id="{EAA72C9C-FAD1-43C1-8B1D-77908A78DDA2}"/>
              </a:ext>
            </a:extLst>
          </p:cNvPr>
          <p:cNvGrpSpPr/>
          <p:nvPr/>
        </p:nvGrpSpPr>
        <p:grpSpPr>
          <a:xfrm>
            <a:off x="3248622" y="4566457"/>
            <a:ext cx="904270" cy="479889"/>
            <a:chOff x="3248622" y="4566457"/>
            <a:chExt cx="904270" cy="479889"/>
          </a:xfrm>
        </p:grpSpPr>
        <p:sp>
          <p:nvSpPr>
            <p:cNvPr id="23" name="角丸四角形 22"/>
            <p:cNvSpPr/>
            <p:nvPr/>
          </p:nvSpPr>
          <p:spPr>
            <a:xfrm>
              <a:off x="3248622" y="4843444"/>
              <a:ext cx="677584" cy="202902"/>
            </a:xfrm>
            <a:prstGeom prst="roundRect">
              <a:avLst>
                <a:gd name="adj" fmla="val 10817"/>
              </a:avLst>
            </a:prstGeom>
            <a:noFill/>
            <a:ln w="28575">
              <a:solidFill>
                <a:srgbClr val="FF0000"/>
              </a:solidFill>
            </a:ln>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55" name="正方形/長方形 54"/>
            <p:cNvSpPr/>
            <p:nvPr/>
          </p:nvSpPr>
          <p:spPr>
            <a:xfrm>
              <a:off x="3817711" y="4566457"/>
              <a:ext cx="335181" cy="286974"/>
            </a:xfrm>
            <a:prstGeom prst="rect">
              <a:avLst/>
            </a:prstGeom>
            <a:noFill/>
            <a:ln w="9525">
              <a:noFill/>
            </a:ln>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lang="ja-JP" altLang="en-US" sz="1600" dirty="0">
                  <a:solidFill>
                    <a:srgbClr val="FF0000"/>
                  </a:solidFill>
                  <a:latin typeface="メイリオ" panose="020B0604030504040204" pitchFamily="50" charset="-128"/>
                  <a:ea typeface="メイリオ" panose="020B0604030504040204" pitchFamily="50" charset="-128"/>
                </a:rPr>
                <a:t>⑤</a:t>
              </a:r>
              <a:endParaRPr kumimoji="1" lang="ja-JP" altLang="en-US" sz="1600" b="0" i="0" u="none" strike="noStrike" kern="1200" cap="none" spc="0" normalizeH="0" baseline="0" noProof="0" dirty="0">
                <a:ln>
                  <a:noFill/>
                </a:ln>
                <a:solidFill>
                  <a:srgbClr val="FF0000"/>
                </a:solidFill>
                <a:effectLst/>
                <a:uLnTx/>
                <a:uFillTx/>
                <a:latin typeface="メイリオ" panose="020B0604030504040204" pitchFamily="50" charset="-128"/>
                <a:ea typeface="メイリオ" panose="020B0604030504040204" pitchFamily="50" charset="-128"/>
                <a:cs typeface="+mn-cs"/>
              </a:endParaRPr>
            </a:p>
          </p:txBody>
        </p:sp>
      </p:grpSp>
      <p:sp>
        <p:nvSpPr>
          <p:cNvPr id="28" name="タイトル 1">
            <a:extLst>
              <a:ext uri="{FF2B5EF4-FFF2-40B4-BE49-F238E27FC236}">
                <a16:creationId xmlns:a16="http://schemas.microsoft.com/office/drawing/2014/main" id="{9BCB2ED7-944E-453D-8A72-4ED89E94D2B8}"/>
              </a:ext>
            </a:extLst>
          </p:cNvPr>
          <p:cNvSpPr txBox="1">
            <a:spLocks/>
          </p:cNvSpPr>
          <p:nvPr/>
        </p:nvSpPr>
        <p:spPr>
          <a:xfrm>
            <a:off x="1567887" y="279558"/>
            <a:ext cx="6971433" cy="490066"/>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kumimoji="1" sz="3200" b="1"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stStyle>
          <a:p>
            <a:pPr lvl="0" algn="l">
              <a:defRPr/>
            </a:pPr>
            <a:r>
              <a:rPr lang="en-US" altLang="ja-JP" sz="1800" dirty="0">
                <a:solidFill>
                  <a:prstClr val="black"/>
                </a:solidFill>
              </a:rPr>
              <a:t>2.4 </a:t>
            </a:r>
            <a:r>
              <a:rPr lang="ja-JP" altLang="en-US" sz="1800" dirty="0">
                <a:solidFill>
                  <a:prstClr val="black"/>
                </a:solidFill>
              </a:rPr>
              <a:t>製品情報登録　検索／</a:t>
            </a:r>
            <a:r>
              <a:rPr lang="en-US" altLang="ja-JP" sz="1800" dirty="0">
                <a:solidFill>
                  <a:prstClr val="black"/>
                </a:solidFill>
              </a:rPr>
              <a:t>PIM</a:t>
            </a:r>
            <a:r>
              <a:rPr lang="ja-JP" altLang="en-US" sz="1800" dirty="0">
                <a:solidFill>
                  <a:prstClr val="black"/>
                </a:solidFill>
              </a:rPr>
              <a:t>製品情報取得を選択</a:t>
            </a:r>
          </a:p>
        </p:txBody>
      </p:sp>
      <p:sp>
        <p:nvSpPr>
          <p:cNvPr id="2" name="スライド番号プレースホルダー 1">
            <a:extLst>
              <a:ext uri="{FF2B5EF4-FFF2-40B4-BE49-F238E27FC236}">
                <a16:creationId xmlns:a16="http://schemas.microsoft.com/office/drawing/2014/main" id="{30FF5239-946D-4251-B4E0-786339C2FF5F}"/>
              </a:ext>
            </a:extLst>
          </p:cNvPr>
          <p:cNvSpPr>
            <a:spLocks noGrp="1"/>
          </p:cNvSpPr>
          <p:nvPr>
            <p:ph type="sldNum" sz="quarter" idx="12"/>
          </p:nvPr>
        </p:nvSpPr>
        <p:spPr/>
        <p:txBody>
          <a:bodyPr/>
          <a:lstStyle/>
          <a:p>
            <a:fld id="{AAEC5578-235D-485F-9B50-9803794400B3}" type="slidenum">
              <a:rPr lang="ja-JP" altLang="en-US" smtClean="0"/>
              <a:pPr/>
              <a:t>9</a:t>
            </a:fld>
            <a:endParaRPr lang="ja-JP" altLang="en-US" dirty="0"/>
          </a:p>
        </p:txBody>
      </p:sp>
      <p:grpSp>
        <p:nvGrpSpPr>
          <p:cNvPr id="26" name="グループ化 25">
            <a:extLst>
              <a:ext uri="{FF2B5EF4-FFF2-40B4-BE49-F238E27FC236}">
                <a16:creationId xmlns:a16="http://schemas.microsoft.com/office/drawing/2014/main" id="{B0897BC0-6A2A-4347-BCE5-A19CCA2EBE7A}"/>
              </a:ext>
            </a:extLst>
          </p:cNvPr>
          <p:cNvGrpSpPr/>
          <p:nvPr/>
        </p:nvGrpSpPr>
        <p:grpSpPr>
          <a:xfrm>
            <a:off x="114300" y="2316240"/>
            <a:ext cx="2011680" cy="4468521"/>
            <a:chOff x="114300" y="2316240"/>
            <a:chExt cx="2011680" cy="4468521"/>
          </a:xfrm>
        </p:grpSpPr>
        <p:sp>
          <p:nvSpPr>
            <p:cNvPr id="27" name="正方形/長方形 26">
              <a:extLst>
                <a:ext uri="{FF2B5EF4-FFF2-40B4-BE49-F238E27FC236}">
                  <a16:creationId xmlns:a16="http://schemas.microsoft.com/office/drawing/2014/main" id="{3D0773F9-D148-4C51-A9BA-B3F6B8DAE06C}"/>
                </a:ext>
              </a:extLst>
            </p:cNvPr>
            <p:cNvSpPr/>
            <p:nvPr/>
          </p:nvSpPr>
          <p:spPr>
            <a:xfrm>
              <a:off x="230301" y="2583496"/>
              <a:ext cx="1800000" cy="252000"/>
            </a:xfrm>
            <a:prstGeom prst="rect">
              <a:avLst/>
            </a:prstGeom>
            <a:ln/>
          </p:spPr>
          <p:style>
            <a:lnRef idx="1">
              <a:schemeClr val="accent3"/>
            </a:lnRef>
            <a:fillRef idx="2">
              <a:schemeClr val="accent3"/>
            </a:fillRef>
            <a:effectRef idx="1">
              <a:schemeClr val="accent3"/>
            </a:effectRef>
            <a:fontRef idx="minor">
              <a:schemeClr val="dk1"/>
            </a:fontRef>
          </p:style>
          <p:txBody>
            <a:bodyPr lIns="0" rIns="0" rtlCol="0" anchor="ctr"/>
            <a:lstStyle/>
            <a:p>
              <a:pPr indent="-266700" algn="ctr"/>
              <a:r>
                <a:rPr lang="ja-JP" altLang="en-US" sz="1000" dirty="0">
                  <a:solidFill>
                    <a:prstClr val="black"/>
                  </a:solidFill>
                  <a:latin typeface="メイリオ" panose="020B0604030504040204" pitchFamily="50" charset="-128"/>
                  <a:ea typeface="メイリオ" panose="020B0604030504040204" pitchFamily="50" charset="-128"/>
                </a:rPr>
                <a:t>メニュー選択</a:t>
              </a:r>
            </a:p>
          </p:txBody>
        </p:sp>
        <p:sp>
          <p:nvSpPr>
            <p:cNvPr id="29" name="正方形/長方形 28">
              <a:extLst>
                <a:ext uri="{FF2B5EF4-FFF2-40B4-BE49-F238E27FC236}">
                  <a16:creationId xmlns:a16="http://schemas.microsoft.com/office/drawing/2014/main" id="{D0FB7617-A793-4FAB-BD66-0624E9F015E2}"/>
                </a:ext>
              </a:extLst>
            </p:cNvPr>
            <p:cNvSpPr/>
            <p:nvPr/>
          </p:nvSpPr>
          <p:spPr>
            <a:xfrm>
              <a:off x="216013" y="3054989"/>
              <a:ext cx="1800000" cy="396000"/>
            </a:xfrm>
            <a:prstGeom prst="rect">
              <a:avLst/>
            </a:prstGeom>
            <a:ln/>
          </p:spPr>
          <p:style>
            <a:lnRef idx="1">
              <a:schemeClr val="accent6"/>
            </a:lnRef>
            <a:fillRef idx="2">
              <a:schemeClr val="accent6"/>
            </a:fillRef>
            <a:effectRef idx="1">
              <a:schemeClr val="accent6"/>
            </a:effectRef>
            <a:fontRef idx="minor">
              <a:schemeClr val="dk1"/>
            </a:fontRef>
          </p:style>
          <p:txBody>
            <a:bodyPr lIns="0" rIns="0" rtlCol="0" anchor="ctr"/>
            <a:lstStyle/>
            <a:p>
              <a:pPr indent="-266700" algn="ctr"/>
              <a:endParaRPr lang="en-US" altLang="ja-JP" sz="1000" dirty="0">
                <a:solidFill>
                  <a:prstClr val="black"/>
                </a:solidFill>
                <a:latin typeface="メイリオ" panose="020B0604030504040204" pitchFamily="50" charset="-128"/>
                <a:ea typeface="メイリオ" panose="020B0604030504040204" pitchFamily="50" charset="-128"/>
              </a:endParaRPr>
            </a:p>
            <a:p>
              <a:pPr indent="-266700" algn="ctr"/>
              <a:r>
                <a:rPr lang="ja-JP" altLang="en-US" sz="1000" dirty="0">
                  <a:solidFill>
                    <a:prstClr val="black"/>
                  </a:solidFill>
                  <a:latin typeface="メイリオ" panose="020B0604030504040204" pitchFamily="50" charset="-128"/>
                  <a:ea typeface="メイリオ" panose="020B0604030504040204" pitchFamily="50" charset="-128"/>
                </a:rPr>
                <a:t>製品表示情報一覧で検索／</a:t>
              </a:r>
              <a:br>
                <a:rPr lang="en-US" altLang="ja-JP" sz="1000" dirty="0">
                  <a:solidFill>
                    <a:prstClr val="black"/>
                  </a:solidFill>
                  <a:latin typeface="メイリオ" panose="020B0604030504040204" pitchFamily="50" charset="-128"/>
                  <a:ea typeface="メイリオ" panose="020B0604030504040204" pitchFamily="50" charset="-128"/>
                </a:rPr>
              </a:br>
              <a:r>
                <a:rPr lang="en-US" altLang="ja-JP" sz="1000" dirty="0">
                  <a:solidFill>
                    <a:prstClr val="black"/>
                  </a:solidFill>
                  <a:latin typeface="メイリオ" panose="020B0604030504040204" pitchFamily="50" charset="-128"/>
                  <a:ea typeface="メイリオ" panose="020B0604030504040204" pitchFamily="50" charset="-128"/>
                </a:rPr>
                <a:t>PIM</a:t>
              </a:r>
              <a:r>
                <a:rPr lang="ja-JP" altLang="en-US" sz="1000" dirty="0">
                  <a:solidFill>
                    <a:prstClr val="black"/>
                  </a:solidFill>
                  <a:latin typeface="メイリオ" panose="020B0604030504040204" pitchFamily="50" charset="-128"/>
                  <a:ea typeface="メイリオ" panose="020B0604030504040204" pitchFamily="50" charset="-128"/>
                </a:rPr>
                <a:t>製品情報取得を選択</a:t>
              </a:r>
            </a:p>
            <a:p>
              <a:pPr indent="-266700" algn="ctr"/>
              <a:endParaRPr lang="ja-JP" altLang="en-US" sz="1000" dirty="0">
                <a:solidFill>
                  <a:prstClr val="black"/>
                </a:solidFill>
                <a:latin typeface="メイリオ" panose="020B0604030504040204" pitchFamily="50" charset="-128"/>
                <a:ea typeface="メイリオ" panose="020B0604030504040204" pitchFamily="50" charset="-128"/>
              </a:endParaRPr>
            </a:p>
          </p:txBody>
        </p:sp>
        <p:grpSp>
          <p:nvGrpSpPr>
            <p:cNvPr id="30" name="グループ化 29">
              <a:extLst>
                <a:ext uri="{FF2B5EF4-FFF2-40B4-BE49-F238E27FC236}">
                  <a16:creationId xmlns:a16="http://schemas.microsoft.com/office/drawing/2014/main" id="{0BA5F95D-64C5-473D-978A-CC4DEC3CD260}"/>
                </a:ext>
              </a:extLst>
            </p:cNvPr>
            <p:cNvGrpSpPr/>
            <p:nvPr/>
          </p:nvGrpSpPr>
          <p:grpSpPr>
            <a:xfrm>
              <a:off x="114300" y="2316240"/>
              <a:ext cx="2011680" cy="4468521"/>
              <a:chOff x="114300" y="2316240"/>
              <a:chExt cx="2011680" cy="4468521"/>
            </a:xfrm>
          </p:grpSpPr>
          <p:sp>
            <p:nvSpPr>
              <p:cNvPr id="31" name="正方形/長方形 30">
                <a:extLst>
                  <a:ext uri="{FF2B5EF4-FFF2-40B4-BE49-F238E27FC236}">
                    <a16:creationId xmlns:a16="http://schemas.microsoft.com/office/drawing/2014/main" id="{D573288B-DEC1-4BC7-BB92-4D7E213E8828}"/>
                  </a:ext>
                </a:extLst>
              </p:cNvPr>
              <p:cNvSpPr/>
              <p:nvPr/>
            </p:nvSpPr>
            <p:spPr>
              <a:xfrm>
                <a:off x="216013" y="4300263"/>
                <a:ext cx="1800000" cy="396000"/>
              </a:xfrm>
              <a:prstGeom prst="rect">
                <a:avLst/>
              </a:prstGeom>
              <a:ln/>
            </p:spPr>
            <p:style>
              <a:lnRef idx="1">
                <a:schemeClr val="accent3"/>
              </a:lnRef>
              <a:fillRef idx="2">
                <a:schemeClr val="accent3"/>
              </a:fillRef>
              <a:effectRef idx="1">
                <a:schemeClr val="accent3"/>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en-US" altLang="ja-JP"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marL="0" marR="0" lvl="0" indent="-266700" algn="ctr" defTabSz="914400" rtl="0" eaLnBrk="1" fontAlgn="auto" latinLnBrk="0" hangingPunct="1">
                  <a:lnSpc>
                    <a:spcPct val="100000"/>
                  </a:lnSpc>
                  <a:spcBef>
                    <a:spcPts val="0"/>
                  </a:spcBef>
                  <a:spcAft>
                    <a:spcPts val="0"/>
                  </a:spcAft>
                  <a:buClrTx/>
                  <a:buSzTx/>
                  <a:buFontTx/>
                  <a:buNone/>
                  <a:tabLst/>
                  <a:defRPr/>
                </a:pPr>
                <a:r>
                  <a:rPr lang="ja-JP" altLang="en-US" sz="1000" dirty="0">
                    <a:solidFill>
                      <a:prstClr val="black"/>
                    </a:solidFill>
                    <a:latin typeface="メイリオ" panose="020B0604030504040204" pitchFamily="50" charset="-128"/>
                    <a:ea typeface="メイリオ" panose="020B0604030504040204" pitchFamily="50" charset="-128"/>
                  </a:rPr>
                  <a:t>製品</a:t>
                </a:r>
                <a:r>
                  <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表示情報一覧で検索／</a:t>
                </a:r>
                <a:br>
                  <a:rPr kumimoji="1" lang="en-US" altLang="ja-JP"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br>
                <a:r>
                  <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データファイルエクスポート</a:t>
                </a:r>
              </a:p>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grpSp>
            <p:nvGrpSpPr>
              <p:cNvPr id="32" name="グループ化 31">
                <a:extLst>
                  <a:ext uri="{FF2B5EF4-FFF2-40B4-BE49-F238E27FC236}">
                    <a16:creationId xmlns:a16="http://schemas.microsoft.com/office/drawing/2014/main" id="{A571271C-AC04-429B-A505-05725C70BF10}"/>
                  </a:ext>
                </a:extLst>
              </p:cNvPr>
              <p:cNvGrpSpPr/>
              <p:nvPr/>
            </p:nvGrpSpPr>
            <p:grpSpPr>
              <a:xfrm>
                <a:off x="114300" y="2316240"/>
                <a:ext cx="2011680" cy="4468521"/>
                <a:chOff x="114300" y="2316240"/>
                <a:chExt cx="2011680" cy="4468521"/>
              </a:xfrm>
            </p:grpSpPr>
            <p:sp>
              <p:nvSpPr>
                <p:cNvPr id="33" name="角丸四角形 39">
                  <a:extLst>
                    <a:ext uri="{FF2B5EF4-FFF2-40B4-BE49-F238E27FC236}">
                      <a16:creationId xmlns:a16="http://schemas.microsoft.com/office/drawing/2014/main" id="{A2B2DF67-3123-4C63-943A-9B4B7EB2C40D}"/>
                    </a:ext>
                  </a:extLst>
                </p:cNvPr>
                <p:cNvSpPr/>
                <p:nvPr/>
              </p:nvSpPr>
              <p:spPr>
                <a:xfrm>
                  <a:off x="114300" y="2433450"/>
                  <a:ext cx="2011680" cy="3264211"/>
                </a:xfrm>
                <a:prstGeom prst="roundRect">
                  <a:avLst>
                    <a:gd name="adj" fmla="val 8069"/>
                  </a:avLst>
                </a:prstGeom>
                <a:noFill/>
                <a:ln w="9525">
                  <a:solidFill>
                    <a:srgbClr val="C00000"/>
                  </a:solidFill>
                  <a:prstDash val="sysDash"/>
                </a:ln>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34" name="下矢印 40">
                  <a:extLst>
                    <a:ext uri="{FF2B5EF4-FFF2-40B4-BE49-F238E27FC236}">
                      <a16:creationId xmlns:a16="http://schemas.microsoft.com/office/drawing/2014/main" id="{B501998A-A314-4B8C-B16B-7F77D036D0D1}"/>
                    </a:ext>
                  </a:extLst>
                </p:cNvPr>
                <p:cNvSpPr/>
                <p:nvPr/>
              </p:nvSpPr>
              <p:spPr>
                <a:xfrm>
                  <a:off x="991888" y="5726236"/>
                  <a:ext cx="252000" cy="216000"/>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35" name="下矢印 41">
                  <a:extLst>
                    <a:ext uri="{FF2B5EF4-FFF2-40B4-BE49-F238E27FC236}">
                      <a16:creationId xmlns:a16="http://schemas.microsoft.com/office/drawing/2014/main" id="{1A02305C-61FD-4A6E-95DE-9521F2ADE152}"/>
                    </a:ext>
                  </a:extLst>
                </p:cNvPr>
                <p:cNvSpPr/>
                <p:nvPr/>
              </p:nvSpPr>
              <p:spPr>
                <a:xfrm>
                  <a:off x="991888" y="6262818"/>
                  <a:ext cx="252000" cy="216000"/>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36" name="角丸四角形 42">
                  <a:extLst>
                    <a:ext uri="{FF2B5EF4-FFF2-40B4-BE49-F238E27FC236}">
                      <a16:creationId xmlns:a16="http://schemas.microsoft.com/office/drawing/2014/main" id="{A3134817-7F41-4E61-95BB-762A7D682667}"/>
                    </a:ext>
                  </a:extLst>
                </p:cNvPr>
                <p:cNvSpPr/>
                <p:nvPr/>
              </p:nvSpPr>
              <p:spPr>
                <a:xfrm>
                  <a:off x="667888" y="6518361"/>
                  <a:ext cx="900000" cy="266400"/>
                </a:xfrm>
                <a:prstGeom prst="roundRect">
                  <a:avLst/>
                </a:prstGeom>
                <a:ln>
                  <a:solidFill>
                    <a:srgbClr val="00B050"/>
                  </a:solidFill>
                </a:ln>
              </p:spPr>
              <p:style>
                <a:lnRef idx="2">
                  <a:schemeClr val="accent1"/>
                </a:lnRef>
                <a:fillRef idx="1">
                  <a:schemeClr val="lt1"/>
                </a:fillRef>
                <a:effectRef idx="0">
                  <a:schemeClr val="accent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承認・公開</a:t>
                  </a:r>
                </a:p>
              </p:txBody>
            </p:sp>
            <p:sp>
              <p:nvSpPr>
                <p:cNvPr id="37" name="角丸四角形 43">
                  <a:extLst>
                    <a:ext uri="{FF2B5EF4-FFF2-40B4-BE49-F238E27FC236}">
                      <a16:creationId xmlns:a16="http://schemas.microsoft.com/office/drawing/2014/main" id="{604FF775-45E0-4665-B837-2D467E66C50D}"/>
                    </a:ext>
                  </a:extLst>
                </p:cNvPr>
                <p:cNvSpPr/>
                <p:nvPr/>
              </p:nvSpPr>
              <p:spPr>
                <a:xfrm>
                  <a:off x="675190" y="5977132"/>
                  <a:ext cx="900000" cy="266400"/>
                </a:xfrm>
                <a:prstGeom prst="roundRect">
                  <a:avLst/>
                </a:prstGeom>
                <a:ln/>
              </p:spPr>
              <p:style>
                <a:lnRef idx="2">
                  <a:schemeClr val="accent1"/>
                </a:lnRef>
                <a:fillRef idx="1">
                  <a:schemeClr val="lt1"/>
                </a:fillRef>
                <a:effectRef idx="0">
                  <a:schemeClr val="accent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申請</a:t>
                  </a:r>
                </a:p>
              </p:txBody>
            </p:sp>
            <p:sp>
              <p:nvSpPr>
                <p:cNvPr id="38" name="下矢印 51">
                  <a:extLst>
                    <a:ext uri="{FF2B5EF4-FFF2-40B4-BE49-F238E27FC236}">
                      <a16:creationId xmlns:a16="http://schemas.microsoft.com/office/drawing/2014/main" id="{74C4E4BC-99C7-43B3-9B20-7FB5BBC0E264}"/>
                    </a:ext>
                  </a:extLst>
                </p:cNvPr>
                <p:cNvSpPr/>
                <p:nvPr/>
              </p:nvSpPr>
              <p:spPr>
                <a:xfrm>
                  <a:off x="990013" y="4099746"/>
                  <a:ext cx="252000" cy="176705"/>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39" name="正方形/長方形 38">
                  <a:extLst>
                    <a:ext uri="{FF2B5EF4-FFF2-40B4-BE49-F238E27FC236}">
                      <a16:creationId xmlns:a16="http://schemas.microsoft.com/office/drawing/2014/main" id="{85A2EB28-FCDB-41E2-8E71-E8127042F323}"/>
                    </a:ext>
                  </a:extLst>
                </p:cNvPr>
                <p:cNvSpPr/>
                <p:nvPr/>
              </p:nvSpPr>
              <p:spPr>
                <a:xfrm>
                  <a:off x="216013" y="4921612"/>
                  <a:ext cx="1800000" cy="252000"/>
                </a:xfrm>
                <a:prstGeom prst="rect">
                  <a:avLst/>
                </a:prstGeom>
                <a:ln/>
              </p:spPr>
              <p:style>
                <a:lnRef idx="1">
                  <a:schemeClr val="accent3"/>
                </a:lnRef>
                <a:fillRef idx="2">
                  <a:schemeClr val="accent3"/>
                </a:fillRef>
                <a:effectRef idx="1">
                  <a:schemeClr val="accent3"/>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データファイル</a:t>
                  </a:r>
                  <a:r>
                    <a:rPr kumimoji="1" lang="en-US" altLang="ja-JP"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Excel</a:t>
                  </a:r>
                  <a:r>
                    <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編集</a:t>
                  </a:r>
                </a:p>
              </p:txBody>
            </p:sp>
            <p:sp>
              <p:nvSpPr>
                <p:cNvPr id="44" name="下矢印 54">
                  <a:extLst>
                    <a:ext uri="{FF2B5EF4-FFF2-40B4-BE49-F238E27FC236}">
                      <a16:creationId xmlns:a16="http://schemas.microsoft.com/office/drawing/2014/main" id="{7646F063-72AB-4A9B-ABD0-7EBB4DF23B36}"/>
                    </a:ext>
                  </a:extLst>
                </p:cNvPr>
                <p:cNvSpPr/>
                <p:nvPr/>
              </p:nvSpPr>
              <p:spPr>
                <a:xfrm>
                  <a:off x="990013" y="4720755"/>
                  <a:ext cx="252000" cy="176705"/>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56" name="正方形/長方形 55">
                  <a:extLst>
                    <a:ext uri="{FF2B5EF4-FFF2-40B4-BE49-F238E27FC236}">
                      <a16:creationId xmlns:a16="http://schemas.microsoft.com/office/drawing/2014/main" id="{121A44D6-18F6-40CC-B7C8-B086661B0BDF}"/>
                    </a:ext>
                  </a:extLst>
                </p:cNvPr>
                <p:cNvSpPr/>
                <p:nvPr/>
              </p:nvSpPr>
              <p:spPr>
                <a:xfrm>
                  <a:off x="216013" y="3679594"/>
                  <a:ext cx="1800000" cy="396000"/>
                </a:xfrm>
                <a:prstGeom prst="rect">
                  <a:avLst/>
                </a:prstGeom>
                <a:ln/>
              </p:spPr>
              <p:style>
                <a:lnRef idx="1">
                  <a:schemeClr val="accent3"/>
                </a:lnRef>
                <a:fillRef idx="2">
                  <a:schemeClr val="accent3"/>
                </a:fillRef>
                <a:effectRef idx="1">
                  <a:schemeClr val="accent3"/>
                </a:effectRef>
                <a:fontRef idx="minor">
                  <a:schemeClr val="dk1"/>
                </a:fontRef>
              </p:style>
              <p:txBody>
                <a:bodyPr lIns="0" rIns="0" rtlCol="0" anchor="ctr"/>
                <a:lstStyle/>
                <a:p>
                  <a:pPr indent="-266700" algn="ctr"/>
                  <a:r>
                    <a:rPr lang="en-US" altLang="ja-JP" sz="1000" dirty="0">
                      <a:solidFill>
                        <a:prstClr val="black"/>
                      </a:solidFill>
                      <a:latin typeface="メイリオ" panose="020B0604030504040204" pitchFamily="50" charset="-128"/>
                      <a:ea typeface="メイリオ" panose="020B0604030504040204" pitchFamily="50" charset="-128"/>
                    </a:rPr>
                    <a:t>PIM</a:t>
                  </a:r>
                  <a:r>
                    <a:rPr lang="ja-JP" altLang="en-US" sz="1000" dirty="0">
                      <a:solidFill>
                        <a:prstClr val="black"/>
                      </a:solidFill>
                      <a:latin typeface="メイリオ" panose="020B0604030504040204" pitchFamily="50" charset="-128"/>
                      <a:ea typeface="メイリオ" panose="020B0604030504040204" pitchFamily="50" charset="-128"/>
                    </a:rPr>
                    <a:t>製品情報取得で</a:t>
                  </a:r>
                  <a:br>
                    <a:rPr lang="en-US" altLang="ja-JP" sz="1000" dirty="0">
                      <a:solidFill>
                        <a:prstClr val="black"/>
                      </a:solidFill>
                      <a:latin typeface="メイリオ" panose="020B0604030504040204" pitchFamily="50" charset="-128"/>
                      <a:ea typeface="メイリオ" panose="020B0604030504040204" pitchFamily="50" charset="-128"/>
                    </a:rPr>
                  </a:br>
                  <a:r>
                    <a:rPr lang="ja-JP" altLang="en-US" sz="1000" dirty="0">
                      <a:solidFill>
                        <a:prstClr val="black"/>
                      </a:solidFill>
                      <a:latin typeface="メイリオ" panose="020B0604030504040204" pitchFamily="50" charset="-128"/>
                      <a:ea typeface="メイリオ" panose="020B0604030504040204" pitchFamily="50" charset="-128"/>
                    </a:rPr>
                    <a:t>新製品情報を追加登録</a:t>
                  </a:r>
                </a:p>
              </p:txBody>
            </p:sp>
            <p:sp>
              <p:nvSpPr>
                <p:cNvPr id="57" name="下矢印 58">
                  <a:extLst>
                    <a:ext uri="{FF2B5EF4-FFF2-40B4-BE49-F238E27FC236}">
                      <a16:creationId xmlns:a16="http://schemas.microsoft.com/office/drawing/2014/main" id="{F9E30F0B-06D1-4772-B50C-5549F12CC18A}"/>
                    </a:ext>
                  </a:extLst>
                </p:cNvPr>
                <p:cNvSpPr/>
                <p:nvPr/>
              </p:nvSpPr>
              <p:spPr>
                <a:xfrm>
                  <a:off x="990013" y="2857728"/>
                  <a:ext cx="252000" cy="176705"/>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58" name="下矢印 59">
                  <a:extLst>
                    <a:ext uri="{FF2B5EF4-FFF2-40B4-BE49-F238E27FC236}">
                      <a16:creationId xmlns:a16="http://schemas.microsoft.com/office/drawing/2014/main" id="{1B8278AC-82DC-474C-AD5E-E6C37F2C61C0}"/>
                    </a:ext>
                  </a:extLst>
                </p:cNvPr>
                <p:cNvSpPr/>
                <p:nvPr/>
              </p:nvSpPr>
              <p:spPr>
                <a:xfrm>
                  <a:off x="990013" y="3478737"/>
                  <a:ext cx="252000" cy="176705"/>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59" name="角丸四角形 60">
                  <a:extLst>
                    <a:ext uri="{FF2B5EF4-FFF2-40B4-BE49-F238E27FC236}">
                      <a16:creationId xmlns:a16="http://schemas.microsoft.com/office/drawing/2014/main" id="{F10AD625-0360-45B2-87DF-AD226494B0A3}"/>
                    </a:ext>
                  </a:extLst>
                </p:cNvPr>
                <p:cNvSpPr/>
                <p:nvPr/>
              </p:nvSpPr>
              <p:spPr>
                <a:xfrm>
                  <a:off x="603012" y="2316240"/>
                  <a:ext cx="1026001" cy="216000"/>
                </a:xfrm>
                <a:prstGeom prst="roundRect">
                  <a:avLst/>
                </a:prstGeom>
                <a:ln/>
              </p:spPr>
              <p:style>
                <a:lnRef idx="2">
                  <a:schemeClr val="accent2"/>
                </a:lnRef>
                <a:fillRef idx="1">
                  <a:schemeClr val="lt1"/>
                </a:fillRef>
                <a:effectRef idx="0">
                  <a:schemeClr val="accent2"/>
                </a:effectRef>
                <a:fontRef idx="minor">
                  <a:schemeClr val="dk1"/>
                </a:fontRef>
              </p:style>
              <p:txBody>
                <a:bodyPr lIns="0" rIns="0" rtlCol="0" anchor="t"/>
                <a:lstStyle/>
                <a:p>
                  <a:pPr marL="0" marR="0" lvl="0" indent="-266700" algn="ctr" defTabSz="914400" rtl="0" eaLnBrk="1" fontAlgn="auto" latinLnBrk="0" hangingPunct="1">
                    <a:lnSpc>
                      <a:spcPct val="100000"/>
                    </a:lnSpc>
                    <a:spcBef>
                      <a:spcPts val="0"/>
                    </a:spcBef>
                    <a:spcAft>
                      <a:spcPts val="0"/>
                    </a:spcAft>
                    <a:buClrTx/>
                    <a:buSzTx/>
                    <a:buFontTx/>
                    <a:buNone/>
                    <a:tabLst/>
                    <a:defRPr/>
                  </a:pPr>
                  <a:r>
                    <a:rPr lang="ja-JP" altLang="en-US" sz="1000" dirty="0">
                      <a:solidFill>
                        <a:prstClr val="black"/>
                      </a:solidFill>
                      <a:latin typeface="メイリオ" panose="020B0604030504040204" pitchFamily="50" charset="-128"/>
                      <a:ea typeface="メイリオ" panose="020B0604030504040204" pitchFamily="50" charset="-128"/>
                    </a:rPr>
                    <a:t>製品</a:t>
                  </a:r>
                  <a:r>
                    <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情報</a:t>
                  </a:r>
                  <a:r>
                    <a:rPr lang="ja-JP" altLang="en-US" sz="1000" dirty="0">
                      <a:solidFill>
                        <a:prstClr val="black"/>
                      </a:solidFill>
                      <a:latin typeface="メイリオ" panose="020B0604030504040204" pitchFamily="50" charset="-128"/>
                      <a:ea typeface="メイリオ" panose="020B0604030504040204" pitchFamily="50" charset="-128"/>
                    </a:rPr>
                    <a:t>登録</a:t>
                  </a: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60" name="正方形/長方形 59">
                  <a:extLst>
                    <a:ext uri="{FF2B5EF4-FFF2-40B4-BE49-F238E27FC236}">
                      <a16:creationId xmlns:a16="http://schemas.microsoft.com/office/drawing/2014/main" id="{5C841E5D-5245-42A5-8137-367AFA793788}"/>
                    </a:ext>
                  </a:extLst>
                </p:cNvPr>
                <p:cNvSpPr/>
                <p:nvPr/>
              </p:nvSpPr>
              <p:spPr>
                <a:xfrm>
                  <a:off x="213756" y="5398622"/>
                  <a:ext cx="1800000" cy="252000"/>
                </a:xfrm>
                <a:prstGeom prst="rect">
                  <a:avLst/>
                </a:prstGeom>
                <a:ln/>
              </p:spPr>
              <p:style>
                <a:lnRef idx="1">
                  <a:schemeClr val="accent3"/>
                </a:lnRef>
                <a:fillRef idx="2">
                  <a:schemeClr val="accent3"/>
                </a:fillRef>
                <a:effectRef idx="1">
                  <a:schemeClr val="accent3"/>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データファイル</a:t>
                  </a:r>
                  <a:r>
                    <a:rPr lang="ja-JP" altLang="en-US" sz="1000" dirty="0">
                      <a:solidFill>
                        <a:prstClr val="black"/>
                      </a:solidFill>
                      <a:latin typeface="メイリオ" panose="020B0604030504040204" pitchFamily="50" charset="-128"/>
                      <a:ea typeface="メイリオ" panose="020B0604030504040204" pitchFamily="50" charset="-128"/>
                    </a:rPr>
                    <a:t>インポート</a:t>
                  </a: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61" name="下矢印 54">
                  <a:extLst>
                    <a:ext uri="{FF2B5EF4-FFF2-40B4-BE49-F238E27FC236}">
                      <a16:creationId xmlns:a16="http://schemas.microsoft.com/office/drawing/2014/main" id="{801CE9B0-0D7D-49B5-ADFE-6717CAE533F2}"/>
                    </a:ext>
                  </a:extLst>
                </p:cNvPr>
                <p:cNvSpPr/>
                <p:nvPr/>
              </p:nvSpPr>
              <p:spPr>
                <a:xfrm>
                  <a:off x="994140" y="5197764"/>
                  <a:ext cx="252000" cy="176705"/>
                </a:xfrm>
                <a:prstGeom prst="downArrow">
                  <a:avLst/>
                </a:prstGeom>
                <a:ln w="9525"/>
              </p:spPr>
              <p:style>
                <a:lnRef idx="2">
                  <a:schemeClr val="dk1"/>
                </a:lnRef>
                <a:fillRef idx="1">
                  <a:schemeClr val="lt1"/>
                </a:fillRef>
                <a:effectRef idx="0">
                  <a:schemeClr val="dk1"/>
                </a:effectRef>
                <a:fontRef idx="minor">
                  <a:schemeClr val="dk1"/>
                </a:fontRef>
              </p:style>
              <p:txBody>
                <a:bodyPr lIns="0" rIns="0" rtlCol="0" anchor="ctr"/>
                <a:lstStyle/>
                <a:p>
                  <a:pPr marL="0" marR="0" lvl="0" indent="-26670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grpSp>
        </p:grpSp>
      </p:grpSp>
      <p:pic>
        <p:nvPicPr>
          <p:cNvPr id="3" name="図 2">
            <a:extLst>
              <a:ext uri="{FF2B5EF4-FFF2-40B4-BE49-F238E27FC236}">
                <a16:creationId xmlns:a16="http://schemas.microsoft.com/office/drawing/2014/main" id="{902D2BF8-5ED7-4582-50F9-6077535F5A71}"/>
              </a:ext>
            </a:extLst>
          </p:cNvPr>
          <p:cNvPicPr>
            <a:picLocks noChangeAspect="1"/>
          </p:cNvPicPr>
          <p:nvPr/>
        </p:nvPicPr>
        <p:blipFill>
          <a:blip r:embed="rId3"/>
          <a:stretch>
            <a:fillRect/>
          </a:stretch>
        </p:blipFill>
        <p:spPr>
          <a:xfrm>
            <a:off x="5593618" y="4859781"/>
            <a:ext cx="774833" cy="180636"/>
          </a:xfrm>
          <a:prstGeom prst="rect">
            <a:avLst/>
          </a:prstGeom>
        </p:spPr>
      </p:pic>
      <p:sp>
        <p:nvSpPr>
          <p:cNvPr id="5" name="テキスト ボックス 447">
            <a:extLst>
              <a:ext uri="{FF2B5EF4-FFF2-40B4-BE49-F238E27FC236}">
                <a16:creationId xmlns:a16="http://schemas.microsoft.com/office/drawing/2014/main" id="{3B66C910-41A7-2FCE-007E-4B1B6415D2E9}"/>
              </a:ext>
            </a:extLst>
          </p:cNvPr>
          <p:cNvSpPr txBox="1"/>
          <p:nvPr/>
        </p:nvSpPr>
        <p:spPr>
          <a:xfrm>
            <a:off x="3143296" y="4392467"/>
            <a:ext cx="1209675" cy="173990"/>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p>
            <a:pPr marR="66675"/>
            <a:r>
              <a:rPr lang="ja-JP" sz="500" kern="100" dirty="0">
                <a:effectLst/>
                <a:ea typeface="ＭＳ 明朝" panose="02020609040205080304" pitchFamily="17" charset="-128"/>
                <a:cs typeface="Arial" panose="020B0604020202020204" pitchFamily="34" charset="0"/>
              </a:rPr>
              <a:t>検索結果：</a:t>
            </a:r>
            <a:r>
              <a:rPr lang="en-US" sz="500" kern="100" dirty="0">
                <a:effectLst/>
                <a:ea typeface="ＭＳ 明朝" panose="02020609040205080304" pitchFamily="17" charset="-128"/>
                <a:cs typeface="Arial" panose="020B0604020202020204" pitchFamily="34" charset="0"/>
              </a:rPr>
              <a:t>10</a:t>
            </a:r>
            <a:r>
              <a:rPr lang="ja-JP" sz="500" kern="100" dirty="0">
                <a:effectLst/>
                <a:ea typeface="ＭＳ 明朝" panose="02020609040205080304" pitchFamily="17" charset="-128"/>
                <a:cs typeface="Arial" panose="020B0604020202020204" pitchFamily="34" charset="0"/>
              </a:rPr>
              <a:t>件中</a:t>
            </a:r>
            <a:r>
              <a:rPr lang="ja-JP" sz="500" kern="100" dirty="0">
                <a:effectLst/>
                <a:latin typeface="Meiryo UI" panose="020B0604030504040204" pitchFamily="50" charset="-128"/>
                <a:ea typeface="Century" panose="02040604050505020304" pitchFamily="18" charset="0"/>
                <a:cs typeface="Arial" panose="020B0604020202020204" pitchFamily="34" charset="0"/>
              </a:rPr>
              <a:t> </a:t>
            </a:r>
            <a:r>
              <a:rPr lang="en-US" sz="500" kern="100" dirty="0">
                <a:effectLst/>
                <a:ea typeface="ＭＳ 明朝" panose="02020609040205080304" pitchFamily="17" charset="-128"/>
                <a:cs typeface="Arial" panose="020B0604020202020204" pitchFamily="34" charset="0"/>
              </a:rPr>
              <a:t>1-10</a:t>
            </a:r>
            <a:r>
              <a:rPr lang="ja-JP" sz="500" kern="100" dirty="0">
                <a:effectLst/>
                <a:ea typeface="ＭＳ 明朝" panose="02020609040205080304" pitchFamily="17" charset="-128"/>
                <a:cs typeface="Arial" panose="020B0604020202020204" pitchFamily="34" charset="0"/>
              </a:rPr>
              <a:t>件を表示</a:t>
            </a:r>
            <a:endParaRPr lang="ja-JP" sz="1050" kern="100" dirty="0">
              <a:effectLst/>
              <a:latin typeface="Meiryo UI" panose="020B0604030504040204" pitchFamily="50" charset="-128"/>
              <a:ea typeface="Meiryo UI" panose="020B0604030504040204" pitchFamily="50" charset="-128"/>
              <a:cs typeface="Meiryo UI" panose="020B0604030504040204" pitchFamily="50" charset="-128"/>
            </a:endParaRPr>
          </a:p>
        </p:txBody>
      </p:sp>
      <p:sp>
        <p:nvSpPr>
          <p:cNvPr id="7" name="テキスト ボックス 448">
            <a:extLst>
              <a:ext uri="{FF2B5EF4-FFF2-40B4-BE49-F238E27FC236}">
                <a16:creationId xmlns:a16="http://schemas.microsoft.com/office/drawing/2014/main" id="{999E2BF1-FF2D-722A-E1D4-FCAA7B292088}"/>
              </a:ext>
            </a:extLst>
          </p:cNvPr>
          <p:cNvSpPr txBox="1"/>
          <p:nvPr/>
        </p:nvSpPr>
        <p:spPr>
          <a:xfrm>
            <a:off x="4294551" y="4397547"/>
            <a:ext cx="554990" cy="173990"/>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p>
            <a:pPr marR="66675"/>
            <a:r>
              <a:rPr lang="en-US" sz="500" kern="100" dirty="0">
                <a:effectLst/>
                <a:ea typeface="ＭＳ 明朝" panose="02020609040205080304" pitchFamily="17" charset="-128"/>
                <a:cs typeface="Arial" panose="020B0604020202020204" pitchFamily="34" charset="0"/>
              </a:rPr>
              <a:t>0</a:t>
            </a:r>
            <a:r>
              <a:rPr lang="ja-JP" sz="500" kern="100" dirty="0">
                <a:effectLst/>
                <a:ea typeface="ＭＳ 明朝" panose="02020609040205080304" pitchFamily="17" charset="-128"/>
                <a:cs typeface="Arial" panose="020B0604020202020204" pitchFamily="34" charset="0"/>
              </a:rPr>
              <a:t>件選択中</a:t>
            </a:r>
            <a:endParaRPr lang="ja-JP" sz="1050" kern="100" dirty="0">
              <a:effectLst/>
              <a:latin typeface="Meiryo UI" panose="020B0604030504040204" pitchFamily="50" charset="-128"/>
              <a:ea typeface="Meiryo UI" panose="020B0604030504040204" pitchFamily="50" charset="-128"/>
              <a:cs typeface="Meiryo UI" panose="020B0604030504040204" pitchFamily="50" charset="-128"/>
            </a:endParaRPr>
          </a:p>
        </p:txBody>
      </p:sp>
    </p:spTree>
    <p:extLst>
      <p:ext uri="{BB962C8B-B14F-4D97-AF65-F5344CB8AC3E}">
        <p14:creationId xmlns:p14="http://schemas.microsoft.com/office/powerpoint/2010/main" val="29728961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新テンプレー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w="9525"/>
      </a:spPr>
      <a:bodyPr lIns="0" rIns="0" rtlCol="0" anchor="ctr"/>
      <a:lstStyle>
        <a:defPPr indent="-266700">
          <a:buFontTx/>
          <a:buNone/>
          <a:defRPr sz="1000" dirty="0" smtClean="0">
            <a:solidFill>
              <a:schemeClr val="tx1"/>
            </a:solidFill>
            <a:latin typeface="メイリオ" panose="020B0604030504040204" pitchFamily="50" charset="-128"/>
            <a:ea typeface="メイリオ" panose="020B0604030504040204" pitchFamily="50" charset="-128"/>
          </a:defRPr>
        </a:defPPr>
      </a:lstStyle>
      <a:style>
        <a:lnRef idx="2">
          <a:schemeClr val="dk1"/>
        </a:lnRef>
        <a:fillRef idx="1">
          <a:schemeClr val="lt1"/>
        </a:fillRef>
        <a:effectRef idx="0">
          <a:schemeClr val="dk1"/>
        </a:effectRef>
        <a:fontRef idx="minor">
          <a:schemeClr val="dk1"/>
        </a:fontRef>
      </a:style>
    </a:spDef>
    <a:txDef>
      <a:spPr>
        <a:solidFill>
          <a:schemeClr val="bg1"/>
        </a:solidFill>
        <a:ln cmpd="sng">
          <a:solidFill>
            <a:schemeClr val="tx2">
              <a:lumMod val="75000"/>
            </a:schemeClr>
          </a:solidFill>
        </a:ln>
      </a:spPr>
      <a:bodyPr wrap="square" rtlCol="0" anchor="ctr">
        <a:noAutofit/>
      </a:bodyPr>
      <a:lstStyle>
        <a:defPPr>
          <a:defRPr sz="1000" dirty="0">
            <a:latin typeface="Meiryo UI" panose="020B0604030504040204" pitchFamily="50" charset="-128"/>
            <a:ea typeface="Meiryo UI" panose="020B0604030504040204" pitchFamily="50" charset="-128"/>
          </a:defRPr>
        </a:defPPr>
      </a:lstStyle>
    </a:txDef>
  </a:objectDefaults>
  <a:extraClrSchemeLst/>
</a:theme>
</file>

<file path=ppt/theme/theme2.xml><?xml version="1.0" encoding="utf-8"?>
<a:theme xmlns:a="http://schemas.openxmlformats.org/drawingml/2006/main" name="2_新テンプレー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w="9525"/>
      </a:spPr>
      <a:bodyPr lIns="0" rIns="0" rtlCol="0" anchor="ctr"/>
      <a:lstStyle>
        <a:defPPr indent="-266700">
          <a:buFontTx/>
          <a:buNone/>
          <a:defRPr sz="1000" dirty="0" smtClean="0">
            <a:solidFill>
              <a:schemeClr val="tx1"/>
            </a:solidFill>
            <a:latin typeface="メイリオ" panose="020B0604030504040204" pitchFamily="50" charset="-128"/>
            <a:ea typeface="メイリオ" panose="020B0604030504040204" pitchFamily="50" charset="-128"/>
          </a:defRPr>
        </a:defPPr>
      </a:lstStyle>
      <a:style>
        <a:lnRef idx="2">
          <a:schemeClr val="dk1"/>
        </a:lnRef>
        <a:fillRef idx="1">
          <a:schemeClr val="lt1"/>
        </a:fillRef>
        <a:effectRef idx="0">
          <a:schemeClr val="dk1"/>
        </a:effectRef>
        <a:fontRef idx="minor">
          <a:schemeClr val="dk1"/>
        </a:fontRef>
      </a:style>
    </a:spDef>
  </a:objectDefaults>
  <a:extraClrScheme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ドキュメント" ma:contentTypeID="0x0101001184E8B37DBAEB4CA9D4891B91C3E964" ma:contentTypeVersion="15" ma:contentTypeDescription="新しいドキュメントを作成します。" ma:contentTypeScope="" ma:versionID="d5d0151cfdf97e60b8eaf85edc1bb143">
  <xsd:schema xmlns:xsd="http://www.w3.org/2001/XMLSchema" xmlns:xs="http://www.w3.org/2001/XMLSchema" xmlns:p="http://schemas.microsoft.com/office/2006/metadata/properties" xmlns:ns2="e9f9959d-0354-4f42-ab41-106697366097" xmlns:ns3="6338982b-c31a-41a5-93b2-fd8da8f95506" targetNamespace="http://schemas.microsoft.com/office/2006/metadata/properties" ma:root="true" ma:fieldsID="cb86d2efea3937cb6557d60fe2a2b19c" ns2:_="" ns3:_="">
    <xsd:import namespace="e9f9959d-0354-4f42-ab41-106697366097"/>
    <xsd:import namespace="6338982b-c31a-41a5-93b2-fd8da8f95506"/>
    <xsd:element name="properties">
      <xsd:complexType>
        <xsd:sequence>
          <xsd:element name="documentManagement">
            <xsd:complexType>
              <xsd:all>
                <xsd:element ref="ns2:_dlc_DocId" minOccurs="0"/>
                <xsd:element ref="ns2:_dlc_DocIdUrl" minOccurs="0"/>
                <xsd:element ref="ns2:_dlc_DocIdPersistId" minOccurs="0"/>
                <xsd:element ref="ns3:MediaServiceMetadata" minOccurs="0"/>
                <xsd:element ref="ns3:MediaServiceFastMetadata" minOccurs="0"/>
                <xsd:element ref="ns3:MediaServiceDateTaken" minOccurs="0"/>
                <xsd:element ref="ns3:MediaServiceAutoTags" minOccurs="0"/>
                <xsd:element ref="ns3:MediaServiceGenerationTime" minOccurs="0"/>
                <xsd:element ref="ns3:MediaServiceEventHashCode" minOccurs="0"/>
                <xsd:element ref="ns3:MediaServiceOCR" minOccurs="0"/>
                <xsd:element ref="ns2:SharedWithUsers" minOccurs="0"/>
                <xsd:element ref="ns2:SharedWithDetails" minOccurs="0"/>
                <xsd:element ref="ns3:MediaLengthInSeconds" minOccurs="0"/>
                <xsd:element ref="ns3:lcf76f155ced4ddcb4097134ff3c332f" minOccurs="0"/>
                <xsd:element ref="ns2:TaxCatchAll" minOccurs="0"/>
                <xsd:element ref="ns3:MediaServiceObjectDetectorVersions"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9f9959d-0354-4f42-ab41-106697366097" elementFormDefault="qualified">
    <xsd:import namespace="http://schemas.microsoft.com/office/2006/documentManagement/types"/>
    <xsd:import namespace="http://schemas.microsoft.com/office/infopath/2007/PartnerControls"/>
    <xsd:element name="_dlc_DocId" ma:index="8" nillable="true" ma:displayName="ドキュメント ID 値" ma:description="このアイテムに割り当てられているドキュメント ID の値です。" ma:internalName="_dlc_DocId" ma:readOnly="true">
      <xsd:simpleType>
        <xsd:restriction base="dms:Text"/>
      </xsd:simpleType>
    </xsd:element>
    <xsd:element name="_dlc_DocIdUrl" ma:index="9" nillable="true" ma:displayName="ドキュメントID:" ma:description="このドキュメントへの常時接続リンクです。"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ID を保持" ma:description="追加時に ID を保持します。" ma:hidden="true" ma:internalName="_dlc_DocIdPersistId" ma:readOnly="true">
      <xsd:simpleType>
        <xsd:restriction base="dms:Boolean"/>
      </xsd:simpleType>
    </xsd:element>
    <xsd:element name="SharedWithUsers" ma:index="18" nillable="true" ma:displayName="共有相手"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共有相手の詳細情報" ma:internalName="SharedWithDetails" ma:readOnly="true">
      <xsd:simpleType>
        <xsd:restriction base="dms:Note">
          <xsd:maxLength value="255"/>
        </xsd:restriction>
      </xsd:simpleType>
    </xsd:element>
    <xsd:element name="TaxCatchAll" ma:index="23" nillable="true" ma:displayName="Taxonomy Catch All Column" ma:hidden="true" ma:list="{b5533489-9259-4c35-8b1e-de8a3eaed192}" ma:internalName="TaxCatchAll" ma:showField="CatchAllData" ma:web="e9f9959d-0354-4f42-ab41-106697366097">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6338982b-c31a-41a5-93b2-fd8da8f95506"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DateTaken" ma:index="13" nillable="true" ma:displayName="MediaServiceDateTaken" ma:hidden="true" ma:internalName="MediaServiceDateTaken" ma:readOnly="true">
      <xsd:simpleType>
        <xsd:restriction base="dms:Text"/>
      </xsd:simpleType>
    </xsd:element>
    <xsd:element name="MediaServiceAutoTags" ma:index="14" nillable="true" ma:displayName="Tags" ma:internalName="MediaServiceAutoTags"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LengthInSeconds" ma:index="20" nillable="true" ma:displayName="Length (seconds)" ma:internalName="MediaLengthInSeconds" ma:readOnly="true">
      <xsd:simpleType>
        <xsd:restriction base="dms:Unknown"/>
      </xsd:simpleType>
    </xsd:element>
    <xsd:element name="lcf76f155ced4ddcb4097134ff3c332f" ma:index="22" nillable="true" ma:taxonomy="true" ma:internalName="lcf76f155ced4ddcb4097134ff3c332f" ma:taxonomyFieldName="MediaServiceImageTags" ma:displayName="画像タグ" ma:readOnly="false" ma:fieldId="{5cf76f15-5ced-4ddc-b409-7134ff3c332f}" ma:taxonomyMulti="true" ma:sspId="9e8076fe-bb0c-488f-ac76-058e9f0b257c"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コンテンツ タイプ"/>
        <xsd:element ref="dc:title" minOccurs="0" maxOccurs="1" ma:index="4" ma:displayName="タイトル"/>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dlc_DocId xmlns="e9f9959d-0354-4f42-ab41-106697366097">N3HU2D7NJHRF-204866328-6010</_dlc_DocId>
    <_dlc_DocIdUrl xmlns="e9f9959d-0354-4f42-ab41-106697366097">
      <Url>https://mitsubishielectricgroup.sharepoint.com/sites/005139/_layouts/15/DocIdRedir.aspx?ID=N3HU2D7NJHRF-204866328-6010</Url>
      <Description>N3HU2D7NJHRF-204866328-6010</Description>
    </_dlc_DocIdUrl>
    <lcf76f155ced4ddcb4097134ff3c332f xmlns="6338982b-c31a-41a5-93b2-fd8da8f95506">
      <Terms xmlns="http://schemas.microsoft.com/office/infopath/2007/PartnerControls"/>
    </lcf76f155ced4ddcb4097134ff3c332f>
    <TaxCatchAll xmlns="e9f9959d-0354-4f42-ab41-106697366097" xsi:nil="true"/>
  </documentManagement>
</p:properties>
</file>

<file path=customXml/item4.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Version=16.0.0.0, Culture=neutral, PublicKeyToken=71e9bce111e9429c</Assembly>
    <Class>Microsoft.Office.DocumentManagement.Internal.DocIdHandler</Class>
    <Data/>
    <Filter/>
  </Receiver>
</spe:Receivers>
</file>

<file path=customXml/itemProps1.xml><?xml version="1.0" encoding="utf-8"?>
<ds:datastoreItem xmlns:ds="http://schemas.openxmlformats.org/officeDocument/2006/customXml" ds:itemID="{13E0C4C5-553C-4312-8359-4C13BC1FA1BF}">
  <ds:schemaRefs>
    <ds:schemaRef ds:uri="http://schemas.microsoft.com/sharepoint/v3/contenttype/forms"/>
  </ds:schemaRefs>
</ds:datastoreItem>
</file>

<file path=customXml/itemProps2.xml><?xml version="1.0" encoding="utf-8"?>
<ds:datastoreItem xmlns:ds="http://schemas.openxmlformats.org/officeDocument/2006/customXml" ds:itemID="{12FFA399-C5E9-4D7E-9B1D-344A4389CD6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9f9959d-0354-4f42-ab41-106697366097"/>
    <ds:schemaRef ds:uri="6338982b-c31a-41a5-93b2-fd8da8f9550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A818DB0-465C-4705-A9D1-348A2ECA89BE}">
  <ds:schemaRefs>
    <ds:schemaRef ds:uri="http://schemas.microsoft.com/office/2006/metadata/properties"/>
    <ds:schemaRef ds:uri="http://schemas.microsoft.com/office/infopath/2007/PartnerControls"/>
    <ds:schemaRef ds:uri="e9f9959d-0354-4f42-ab41-106697366097"/>
    <ds:schemaRef ds:uri="6338982b-c31a-41a5-93b2-fd8da8f95506"/>
  </ds:schemaRefs>
</ds:datastoreItem>
</file>

<file path=customXml/itemProps4.xml><?xml version="1.0" encoding="utf-8"?>
<ds:datastoreItem xmlns:ds="http://schemas.openxmlformats.org/officeDocument/2006/customXml" ds:itemID="{88905BDA-0496-40B5-9BAB-C37DBE519B01}">
  <ds:schemaRefs>
    <ds:schemaRef ds:uri="http://schemas.microsoft.com/sharepoint/events"/>
  </ds:schemaRefs>
</ds:datastoreItem>
</file>

<file path=docProps/app.xml><?xml version="1.0" encoding="utf-8"?>
<Properties xmlns="http://schemas.openxmlformats.org/officeDocument/2006/extended-properties" xmlns:vt="http://schemas.openxmlformats.org/officeDocument/2006/docPropsVTypes">
  <TotalTime>4102</TotalTime>
  <Words>9619</Words>
  <Application>Microsoft Office PowerPoint</Application>
  <PresentationFormat>画面に合わせる (4:3)</PresentationFormat>
  <Paragraphs>1135</Paragraphs>
  <Slides>62</Slides>
  <Notes>6</Notes>
  <HiddenSlides>0</HiddenSlides>
  <MMClips>0</MMClips>
  <ScaleCrop>false</ScaleCrop>
  <HeadingPairs>
    <vt:vector size="4" baseType="variant">
      <vt:variant>
        <vt:lpstr>テーマ</vt:lpstr>
      </vt:variant>
      <vt:variant>
        <vt:i4>2</vt:i4>
      </vt:variant>
      <vt:variant>
        <vt:lpstr>スライド タイトル</vt:lpstr>
      </vt:variant>
      <vt:variant>
        <vt:i4>62</vt:i4>
      </vt:variant>
    </vt:vector>
  </HeadingPairs>
  <TitlesOfParts>
    <vt:vector size="64" baseType="lpstr">
      <vt:lpstr>新テンプレート</vt:lpstr>
      <vt:lpstr>2_新テンプレート</vt:lpstr>
      <vt:lpstr>PIM製品情報 操作フロー説明資料</vt:lpstr>
      <vt:lpstr>PowerPoint プレゼンテーション</vt:lpstr>
      <vt:lpstr>PowerPoint プレゼンテーション</vt:lpstr>
      <vt:lpstr>2. PIM製品情報登録</vt:lpstr>
      <vt:lpstr>2.1　PIM製品情報登録フロー</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表示情報(「仕様から探す」の内容)の編集をする場合</vt:lpstr>
      <vt:lpstr>PowerPoint プレゼンテーション</vt:lpstr>
      <vt:lpstr>PowerPoint プレゼンテーション</vt:lpstr>
      <vt:lpstr>PowerPoint プレゼンテーション</vt:lpstr>
      <vt:lpstr>PowerPoint プレゼンテーション</vt:lpstr>
      <vt:lpstr>表示情報(「仕様から探す」の親形名表示情報の内容)の編集をする場合</vt:lpstr>
      <vt:lpstr>PowerPoint プレゼンテーション</vt:lpstr>
      <vt:lpstr>PowerPoint プレゼンテーション</vt:lpstr>
      <vt:lpstr>PowerPoint プレゼンテーション</vt:lpstr>
      <vt:lpstr>PowerPoint プレゼンテーション</vt:lpstr>
      <vt:lpstr>表示情報(詳細画面の内容)の編集をする場合</vt:lpstr>
      <vt:lpstr>PowerPoint プレゼンテーション</vt:lpstr>
      <vt:lpstr>PowerPoint プレゼンテーション</vt:lpstr>
      <vt:lpstr>PowerPoint プレゼンテーション</vt:lpstr>
      <vt:lpstr>PowerPoint プレゼンテーション</vt:lpstr>
      <vt:lpstr>表示情報(「規格適合品を探す」の内容)の編集をする場合</vt:lpstr>
      <vt:lpstr>PowerPoint プレゼンテーション</vt:lpstr>
      <vt:lpstr>PowerPoint プレゼンテーション</vt:lpstr>
      <vt:lpstr>PowerPoint プレゼンテーション</vt:lpstr>
      <vt:lpstr>PowerPoint プレゼンテーション</vt:lpstr>
      <vt:lpstr>表示情報(「生産終了品を探す」の内容)の編集をする場合</vt:lpstr>
      <vt:lpstr>PowerPoint プレゼンテーション</vt:lpstr>
      <vt:lpstr>PowerPoint プレゼンテーション</vt:lpstr>
      <vt:lpstr>PowerPoint プレゼンテーション</vt:lpstr>
      <vt:lpstr>PowerPoint プレゼンテーション</vt:lpstr>
      <vt:lpstr>ECサイト情報の編集をする場合  </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3. PIM製品情報更新</vt:lpstr>
      <vt:lpstr>3.1　PIM製品情報更新フロー</vt:lpstr>
      <vt:lpstr>PowerPoint プレゼンテーション</vt:lpstr>
      <vt:lpstr>PowerPoint プレゼンテーション</vt:lpstr>
      <vt:lpstr>表示情報(「仕様から探す」の内容)の編集をする場合</vt:lpstr>
      <vt:lpstr>表示情報(「仕様から探す」の親形名表示情報の内容)の編集をする場合</vt:lpstr>
      <vt:lpstr>表示情報(詳細画面の内容)の編集をする場合)の編集をする場合</vt:lpstr>
      <vt:lpstr>表示情報(「規格適合品を探す」の内容)の編集をする場合</vt:lpstr>
      <vt:lpstr>表示情報(「生産終了品を探す」の内容)の編集をする場合</vt:lpstr>
      <vt:lpstr>表示情報(「仕様から探す」のECサイト連携情報の内容)の編集をする場合</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上村直生</dc:creator>
  <cp:lastModifiedBy>FUKAZAWA DAISUKE/深澤 大輔(ＭＩＮＤ/経シ/デジ推二)</cp:lastModifiedBy>
  <cp:revision>221</cp:revision>
  <dcterms:created xsi:type="dcterms:W3CDTF">2019-11-13T08:15:23Z</dcterms:created>
  <dcterms:modified xsi:type="dcterms:W3CDTF">2024-11-13T01:10:37Z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ediaServiceImageTags">
    <vt:lpwstr/>
  </property>
  <property fmtid="{D5CDD505-2E9C-101B-9397-08002B2CF9AE}" pid="3" name="ContentTypeId">
    <vt:lpwstr>0x0101001184E8B37DBAEB4CA9D4891B91C3E964</vt:lpwstr>
  </property>
  <property fmtid="{D5CDD505-2E9C-101B-9397-08002B2CF9AE}" pid="4" name="_dlc_DocIdItemGuid">
    <vt:lpwstr>d049cca1-97be-46e5-82cf-a9f6b92bd449</vt:lpwstr>
  </property>
</Properties>
</file>